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6"/>
  </p:notesMasterIdLst>
  <p:sldIdLst>
    <p:sldId id="256" r:id="rId6"/>
    <p:sldId id="264" r:id="rId7"/>
    <p:sldId id="262" r:id="rId8"/>
    <p:sldId id="257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43B358-C4D3-48AE-8D69-179730CE3BA7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5ABF1F3-602C-4CF6-8B91-D860AC92457E}">
      <dgm:prSet custT="1"/>
      <dgm:spPr/>
      <dgm:t>
        <a:bodyPr/>
        <a:lstStyle/>
        <a:p>
          <a:r>
            <a:rPr lang="en-US" sz="1600" b="1" dirty="0"/>
            <a:t>Scientific basis for effective and efficient advocacy</a:t>
          </a:r>
          <a:endParaRPr lang="fr-FR" sz="1600" b="1" dirty="0"/>
        </a:p>
        <a:p>
          <a:endParaRPr lang="fr-FR" sz="1600" b="1" dirty="0"/>
        </a:p>
      </dgm:t>
    </dgm:pt>
    <dgm:pt modelId="{E06D9759-2B9B-40AE-A374-2F92F50F5A90}" type="parTrans" cxnId="{E8C926EF-1105-4105-AA2E-1511FD4C6A60}">
      <dgm:prSet/>
      <dgm:spPr/>
      <dgm:t>
        <a:bodyPr/>
        <a:lstStyle/>
        <a:p>
          <a:endParaRPr lang="fr-FR"/>
        </a:p>
      </dgm:t>
    </dgm:pt>
    <dgm:pt modelId="{6C9DA743-CA57-49DD-B7E3-7921132EA28D}" type="sibTrans" cxnId="{E8C926EF-1105-4105-AA2E-1511FD4C6A60}">
      <dgm:prSet/>
      <dgm:spPr/>
      <dgm:t>
        <a:bodyPr/>
        <a:lstStyle/>
        <a:p>
          <a:endParaRPr lang="fr-FR"/>
        </a:p>
      </dgm:t>
    </dgm:pt>
    <dgm:pt modelId="{605D4B9E-9F2D-4930-BAD5-77FA5CD23BBA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fr-FR" sz="2200" b="1" dirty="0" err="1"/>
            <a:t>African</a:t>
          </a:r>
          <a:r>
            <a:rPr lang="fr-FR" sz="2200" b="1" dirty="0"/>
            <a:t> Union Roadmap</a:t>
          </a:r>
        </a:p>
      </dgm:t>
    </dgm:pt>
    <dgm:pt modelId="{577109A8-0BA5-457E-8A2C-C68D7A975BE1}" type="parTrans" cxnId="{0E5E2BC9-C0FB-4A01-B3D1-DEFD9C8C5A0F}">
      <dgm:prSet/>
      <dgm:spPr/>
      <dgm:t>
        <a:bodyPr/>
        <a:lstStyle/>
        <a:p>
          <a:endParaRPr lang="fr-FR"/>
        </a:p>
      </dgm:t>
    </dgm:pt>
    <dgm:pt modelId="{A46294D6-417C-4D9F-8196-4784011319DC}" type="sibTrans" cxnId="{0E5E2BC9-C0FB-4A01-B3D1-DEFD9C8C5A0F}">
      <dgm:prSet/>
      <dgm:spPr/>
      <dgm:t>
        <a:bodyPr/>
        <a:lstStyle/>
        <a:p>
          <a:endParaRPr lang="fr-FR"/>
        </a:p>
      </dgm:t>
    </dgm:pt>
    <dgm:pt modelId="{4936DE8B-AF10-4BCE-B55B-968C3EB803A2}">
      <dgm:prSet custT="1"/>
      <dgm:spPr/>
      <dgm:t>
        <a:bodyPr/>
        <a:lstStyle/>
        <a:p>
          <a:r>
            <a:rPr lang="en-US" sz="1600" b="1" dirty="0"/>
            <a:t>Support the production and updating of National DD Profiles in each country</a:t>
          </a:r>
          <a:endParaRPr lang="fr-FR" sz="1600" b="1" dirty="0"/>
        </a:p>
        <a:p>
          <a:endParaRPr lang="fr-FR" sz="1600" b="1" dirty="0"/>
        </a:p>
      </dgm:t>
    </dgm:pt>
    <dgm:pt modelId="{A0BE513C-8FC3-41BC-A085-7EC53D0219D0}" type="parTrans" cxnId="{9EDE29F2-125A-4F18-B001-4FDC1B531D1F}">
      <dgm:prSet/>
      <dgm:spPr/>
      <dgm:t>
        <a:bodyPr/>
        <a:lstStyle/>
        <a:p>
          <a:endParaRPr lang="fr-FR"/>
        </a:p>
      </dgm:t>
    </dgm:pt>
    <dgm:pt modelId="{BD723A98-47AD-4E16-B9F1-05AADAAE2D03}" type="sibTrans" cxnId="{9EDE29F2-125A-4F18-B001-4FDC1B531D1F}">
      <dgm:prSet/>
      <dgm:spPr/>
      <dgm:t>
        <a:bodyPr/>
        <a:lstStyle/>
        <a:p>
          <a:endParaRPr lang="fr-FR"/>
        </a:p>
      </dgm:t>
    </dgm:pt>
    <dgm:pt modelId="{E7AB3D4A-2777-4F1E-9A71-414421BCD15E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 sz="1600" b="1" dirty="0"/>
        </a:p>
        <a:p>
          <a:r>
            <a:rPr lang="en-US" sz="1600" b="1" dirty="0"/>
            <a:t>Build a DD index based on a set of indicators specific to each SD pillar </a:t>
          </a:r>
          <a:endParaRPr lang="fr-FR" sz="1600" b="1" dirty="0"/>
        </a:p>
        <a:p>
          <a:endParaRPr lang="fr-FR" sz="1600" b="1" dirty="0"/>
        </a:p>
      </dgm:t>
    </dgm:pt>
    <dgm:pt modelId="{CA42545C-EB5F-4EE9-A549-B18B95050A2F}" type="parTrans" cxnId="{A5F8A160-87E9-4CF8-A0C7-9A4933CF2EC7}">
      <dgm:prSet/>
      <dgm:spPr/>
      <dgm:t>
        <a:bodyPr/>
        <a:lstStyle/>
        <a:p>
          <a:endParaRPr lang="fr-FR"/>
        </a:p>
      </dgm:t>
    </dgm:pt>
    <dgm:pt modelId="{AFBF291C-51A9-43BC-840B-70C22C928783}" type="sibTrans" cxnId="{A5F8A160-87E9-4CF8-A0C7-9A4933CF2EC7}">
      <dgm:prSet/>
      <dgm:spPr/>
      <dgm:t>
        <a:bodyPr/>
        <a:lstStyle/>
        <a:p>
          <a:endParaRPr lang="fr-FR"/>
        </a:p>
      </dgm:t>
    </dgm:pt>
    <dgm:pt modelId="{EBD57BA2-5A5E-4A9C-97C8-DA9E8579AE97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600" b="1" dirty="0"/>
            <a:t>Synergy with universities and think tanks to generate new evidence</a:t>
          </a:r>
          <a:endParaRPr lang="fr-FR" sz="1600" b="1" dirty="0"/>
        </a:p>
        <a:p>
          <a:endParaRPr lang="fr-FR" sz="1600" b="1" dirty="0"/>
        </a:p>
      </dgm:t>
    </dgm:pt>
    <dgm:pt modelId="{EEDCF765-7272-4888-9FC7-4720D7ABC34F}" type="parTrans" cxnId="{A4ED7376-331F-4978-B46A-7E63B7A675D8}">
      <dgm:prSet/>
      <dgm:spPr/>
      <dgm:t>
        <a:bodyPr/>
        <a:lstStyle/>
        <a:p>
          <a:endParaRPr lang="fr-FR"/>
        </a:p>
      </dgm:t>
    </dgm:pt>
    <dgm:pt modelId="{EBECBB88-A580-4DD3-A5EA-CB2C5BCFF5B5}" type="sibTrans" cxnId="{A4ED7376-331F-4978-B46A-7E63B7A675D8}">
      <dgm:prSet/>
      <dgm:spPr/>
      <dgm:t>
        <a:bodyPr/>
        <a:lstStyle/>
        <a:p>
          <a:endParaRPr lang="fr-FR"/>
        </a:p>
      </dgm:t>
    </dgm:pt>
    <dgm:pt modelId="{0C0CE162-8C9F-491E-AD67-0C467C55F577}">
      <dgm:prSet custT="1"/>
      <dgm:spPr/>
      <dgm:t>
        <a:bodyPr/>
        <a:lstStyle/>
        <a:p>
          <a:endParaRPr lang="en-US" sz="1600" b="1" dirty="0"/>
        </a:p>
        <a:p>
          <a:r>
            <a:rPr lang="en-US" sz="1600" b="1" dirty="0"/>
            <a:t>Strengthen the capacity of sectoral planning actors at the local and national levels</a:t>
          </a:r>
          <a:endParaRPr lang="fr-FR" sz="1600" b="1" dirty="0"/>
        </a:p>
        <a:p>
          <a:endParaRPr lang="fr-FR" sz="1600" b="1" dirty="0"/>
        </a:p>
      </dgm:t>
    </dgm:pt>
    <dgm:pt modelId="{EB7B4D6A-0689-4E26-AF2C-5D9CE5F17D81}" type="parTrans" cxnId="{F38BFE1F-90E1-4D3B-9814-0C440B22A78C}">
      <dgm:prSet/>
      <dgm:spPr/>
      <dgm:t>
        <a:bodyPr/>
        <a:lstStyle/>
        <a:p>
          <a:endParaRPr lang="fr-FR"/>
        </a:p>
      </dgm:t>
    </dgm:pt>
    <dgm:pt modelId="{E533FB39-95E0-4863-B1EC-BC509A030843}" type="sibTrans" cxnId="{F38BFE1F-90E1-4D3B-9814-0C440B22A78C}">
      <dgm:prSet/>
      <dgm:spPr/>
      <dgm:t>
        <a:bodyPr/>
        <a:lstStyle/>
        <a:p>
          <a:endParaRPr lang="fr-FR"/>
        </a:p>
      </dgm:t>
    </dgm:pt>
    <dgm:pt modelId="{58A730F2-C53B-4ACE-A102-BA80C9EA88AD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600" b="1" dirty="0"/>
            <a:t>Set up national observatories to monitor the demographic dividend</a:t>
          </a:r>
          <a:endParaRPr lang="fr-FR" sz="1600" b="1" dirty="0"/>
        </a:p>
      </dgm:t>
    </dgm:pt>
    <dgm:pt modelId="{BBEB764E-20C3-4110-8F5C-63569F619D6C}" type="parTrans" cxnId="{123F8247-66D9-4277-91F6-8CB48582C042}">
      <dgm:prSet/>
      <dgm:spPr/>
      <dgm:t>
        <a:bodyPr/>
        <a:lstStyle/>
        <a:p>
          <a:endParaRPr lang="fr-FR"/>
        </a:p>
      </dgm:t>
    </dgm:pt>
    <dgm:pt modelId="{4E1BD373-FDCA-4933-9721-479417C02922}" type="sibTrans" cxnId="{123F8247-66D9-4277-91F6-8CB48582C042}">
      <dgm:prSet/>
      <dgm:spPr/>
      <dgm:t>
        <a:bodyPr/>
        <a:lstStyle/>
        <a:p>
          <a:endParaRPr lang="fr-FR"/>
        </a:p>
      </dgm:t>
    </dgm:pt>
    <dgm:pt modelId="{58576AF2-4024-4B6D-A591-387B0BF1EB8E}">
      <dgm:prSet/>
      <dgm:spPr/>
      <dgm:t>
        <a:bodyPr/>
        <a:lstStyle/>
        <a:p>
          <a:endParaRPr lang="fr-FR"/>
        </a:p>
      </dgm:t>
    </dgm:pt>
    <dgm:pt modelId="{B025DF22-C186-4198-AF5E-CB08285D1D88}" type="parTrans" cxnId="{C20F7624-1A6F-4A5F-986C-6C4A22A7AA2C}">
      <dgm:prSet/>
      <dgm:spPr/>
      <dgm:t>
        <a:bodyPr/>
        <a:lstStyle/>
        <a:p>
          <a:endParaRPr lang="fr-FR"/>
        </a:p>
      </dgm:t>
    </dgm:pt>
    <dgm:pt modelId="{FD4A323E-BFB9-49C0-BF06-A1C097D1FB75}" type="sibTrans" cxnId="{C20F7624-1A6F-4A5F-986C-6C4A22A7AA2C}">
      <dgm:prSet/>
      <dgm:spPr/>
      <dgm:t>
        <a:bodyPr/>
        <a:lstStyle/>
        <a:p>
          <a:endParaRPr lang="fr-FR"/>
        </a:p>
      </dgm:t>
    </dgm:pt>
    <dgm:pt modelId="{DFF43D5E-7598-44F0-A9A1-49BB2A449278}" type="pres">
      <dgm:prSet presAssocID="{4A43B358-C4D3-48AE-8D69-179730CE3BA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034490C-5C84-4991-A486-7B8EAE591CEC}" type="pres">
      <dgm:prSet presAssocID="{605D4B9E-9F2D-4930-BAD5-77FA5CD23BBA}" presName="Parent" presStyleLbl="node0" presStyleIdx="0" presStyleCnt="1">
        <dgm:presLayoutVars>
          <dgm:chMax val="6"/>
          <dgm:chPref val="6"/>
        </dgm:presLayoutVars>
      </dgm:prSet>
      <dgm:spPr/>
    </dgm:pt>
    <dgm:pt modelId="{5165BECB-7AF5-4D4B-9364-BF6F9F3904E4}" type="pres">
      <dgm:prSet presAssocID="{35ABF1F3-602C-4CF6-8B91-D860AC92457E}" presName="Accent1" presStyleCnt="0"/>
      <dgm:spPr/>
    </dgm:pt>
    <dgm:pt modelId="{DBD5157C-0F22-4A35-8F6B-4A1E5615131D}" type="pres">
      <dgm:prSet presAssocID="{35ABF1F3-602C-4CF6-8B91-D860AC92457E}" presName="Accent" presStyleLbl="bgShp" presStyleIdx="0" presStyleCnt="6"/>
      <dgm:spPr/>
    </dgm:pt>
    <dgm:pt modelId="{6866D7D4-A8F2-4B79-B55F-BDF67F8BBB46}" type="pres">
      <dgm:prSet presAssocID="{35ABF1F3-602C-4CF6-8B91-D860AC92457E}" presName="Child1" presStyleLbl="node1" presStyleIdx="0" presStyleCnt="6" custScaleX="116081" custScaleY="97129" custLinFactNeighborX="-1879" custLinFactNeighborY="1748">
        <dgm:presLayoutVars>
          <dgm:chMax val="0"/>
          <dgm:chPref val="0"/>
          <dgm:bulletEnabled val="1"/>
        </dgm:presLayoutVars>
      </dgm:prSet>
      <dgm:spPr/>
    </dgm:pt>
    <dgm:pt modelId="{8592A708-28F0-4A75-BFF3-F9877D98711B}" type="pres">
      <dgm:prSet presAssocID="{E7AB3D4A-2777-4F1E-9A71-414421BCD15E}" presName="Accent2" presStyleCnt="0"/>
      <dgm:spPr/>
    </dgm:pt>
    <dgm:pt modelId="{3723743B-6C84-4517-82F3-7FC768272E28}" type="pres">
      <dgm:prSet presAssocID="{E7AB3D4A-2777-4F1E-9A71-414421BCD15E}" presName="Accent" presStyleLbl="bgShp" presStyleIdx="1" presStyleCnt="6"/>
      <dgm:spPr/>
    </dgm:pt>
    <dgm:pt modelId="{F89DE985-080B-4472-86C5-A3380578C46D}" type="pres">
      <dgm:prSet presAssocID="{E7AB3D4A-2777-4F1E-9A71-414421BCD15E}" presName="Child2" presStyleLbl="node1" presStyleIdx="1" presStyleCnt="6" custScaleX="134800" custScaleY="128283" custLinFactNeighborX="8436" custLinFactNeighborY="-758">
        <dgm:presLayoutVars>
          <dgm:chMax val="0"/>
          <dgm:chPref val="0"/>
          <dgm:bulletEnabled val="1"/>
        </dgm:presLayoutVars>
      </dgm:prSet>
      <dgm:spPr/>
    </dgm:pt>
    <dgm:pt modelId="{F1048770-A06F-4F84-81A7-EAA294FD28E9}" type="pres">
      <dgm:prSet presAssocID="{4936DE8B-AF10-4BCE-B55B-968C3EB803A2}" presName="Accent3" presStyleCnt="0"/>
      <dgm:spPr/>
    </dgm:pt>
    <dgm:pt modelId="{0D4E162E-133B-4A8F-87D2-D1E7FE297B9B}" type="pres">
      <dgm:prSet presAssocID="{4936DE8B-AF10-4BCE-B55B-968C3EB803A2}" presName="Accent" presStyleLbl="bgShp" presStyleIdx="2" presStyleCnt="6"/>
      <dgm:spPr/>
    </dgm:pt>
    <dgm:pt modelId="{305E46CE-C613-498F-BE36-00E4393EE7D0}" type="pres">
      <dgm:prSet presAssocID="{4936DE8B-AF10-4BCE-B55B-968C3EB803A2}" presName="Child3" presStyleLbl="node1" presStyleIdx="2" presStyleCnt="6" custScaleX="129121" custScaleY="117501" custLinFactNeighborX="3515" custLinFactNeighborY="4876">
        <dgm:presLayoutVars>
          <dgm:chMax val="0"/>
          <dgm:chPref val="0"/>
          <dgm:bulletEnabled val="1"/>
        </dgm:presLayoutVars>
      </dgm:prSet>
      <dgm:spPr/>
    </dgm:pt>
    <dgm:pt modelId="{C5E4BF4A-91A4-49F2-AE06-F172C2CD6AAD}" type="pres">
      <dgm:prSet presAssocID="{EBD57BA2-5A5E-4A9C-97C8-DA9E8579AE97}" presName="Accent4" presStyleCnt="0"/>
      <dgm:spPr/>
    </dgm:pt>
    <dgm:pt modelId="{517B2A51-6941-4BFF-98D3-8015BDB26ACD}" type="pres">
      <dgm:prSet presAssocID="{EBD57BA2-5A5E-4A9C-97C8-DA9E8579AE97}" presName="Accent" presStyleLbl="bgShp" presStyleIdx="3" presStyleCnt="6"/>
      <dgm:spPr/>
    </dgm:pt>
    <dgm:pt modelId="{24AD465C-4FBF-40EF-9DE5-D115B674B65D}" type="pres">
      <dgm:prSet presAssocID="{EBD57BA2-5A5E-4A9C-97C8-DA9E8579AE97}" presName="Child4" presStyleLbl="node1" presStyleIdx="3" presStyleCnt="6" custScaleX="116082" custScaleY="109864" custLinFactNeighborX="-4218" custLinFactNeighborY="0">
        <dgm:presLayoutVars>
          <dgm:chMax val="0"/>
          <dgm:chPref val="0"/>
          <dgm:bulletEnabled val="1"/>
        </dgm:presLayoutVars>
      </dgm:prSet>
      <dgm:spPr/>
    </dgm:pt>
    <dgm:pt modelId="{1FFF88C6-5848-4C9C-9AC9-2916B5C76E0A}" type="pres">
      <dgm:prSet presAssocID="{0C0CE162-8C9F-491E-AD67-0C467C55F577}" presName="Accent5" presStyleCnt="0"/>
      <dgm:spPr/>
    </dgm:pt>
    <dgm:pt modelId="{A3D49D00-63BC-4F93-8909-59ACAF670563}" type="pres">
      <dgm:prSet presAssocID="{0C0CE162-8C9F-491E-AD67-0C467C55F577}" presName="Accent" presStyleLbl="bgShp" presStyleIdx="4" presStyleCnt="6"/>
      <dgm:spPr/>
    </dgm:pt>
    <dgm:pt modelId="{EBDF8DC7-7D1D-4207-BFD1-003BB6EA0A57}" type="pres">
      <dgm:prSet presAssocID="{0C0CE162-8C9F-491E-AD67-0C467C55F577}" presName="Child5" presStyleLbl="node1" presStyleIdx="4" presStyleCnt="6" custScaleX="128666" custScaleY="112354" custLinFactNeighborX="-5625">
        <dgm:presLayoutVars>
          <dgm:chMax val="0"/>
          <dgm:chPref val="0"/>
          <dgm:bulletEnabled val="1"/>
        </dgm:presLayoutVars>
      </dgm:prSet>
      <dgm:spPr/>
    </dgm:pt>
    <dgm:pt modelId="{A6DAB8D4-5F4F-4337-9FC8-23406AF0FF34}" type="pres">
      <dgm:prSet presAssocID="{58A730F2-C53B-4ACE-A102-BA80C9EA88AD}" presName="Accent6" presStyleCnt="0"/>
      <dgm:spPr/>
    </dgm:pt>
    <dgm:pt modelId="{29B9FDDC-961A-4559-A97E-B3D65C36AEA8}" type="pres">
      <dgm:prSet presAssocID="{58A730F2-C53B-4ACE-A102-BA80C9EA88AD}" presName="Accent" presStyleLbl="bgShp" presStyleIdx="5" presStyleCnt="6"/>
      <dgm:spPr/>
    </dgm:pt>
    <dgm:pt modelId="{E8A74B75-8851-4AB3-B4D4-0DBD085B4716}" type="pres">
      <dgm:prSet presAssocID="{58A730F2-C53B-4ACE-A102-BA80C9EA88AD}" presName="Child6" presStyleLbl="node1" presStyleIdx="5" presStyleCnt="6" custScaleX="139108" custScaleY="128008" custLinFactNeighborX="-10534" custLinFactNeighborY="-813">
        <dgm:presLayoutVars>
          <dgm:chMax val="0"/>
          <dgm:chPref val="0"/>
          <dgm:bulletEnabled val="1"/>
        </dgm:presLayoutVars>
      </dgm:prSet>
      <dgm:spPr/>
    </dgm:pt>
  </dgm:ptLst>
  <dgm:cxnLst>
    <dgm:cxn modelId="{F4E2BD02-2EAA-4E1A-B7A2-CC6364F72C7F}" type="presOf" srcId="{EBD57BA2-5A5E-4A9C-97C8-DA9E8579AE97}" destId="{24AD465C-4FBF-40EF-9DE5-D115B674B65D}" srcOrd="0" destOrd="0" presId="urn:microsoft.com/office/officeart/2011/layout/HexagonRadial"/>
    <dgm:cxn modelId="{F38BFE1F-90E1-4D3B-9814-0C440B22A78C}" srcId="{605D4B9E-9F2D-4930-BAD5-77FA5CD23BBA}" destId="{0C0CE162-8C9F-491E-AD67-0C467C55F577}" srcOrd="4" destOrd="0" parTransId="{EB7B4D6A-0689-4E26-AF2C-5D9CE5F17D81}" sibTransId="{E533FB39-95E0-4863-B1EC-BC509A030843}"/>
    <dgm:cxn modelId="{C20F7624-1A6F-4A5F-986C-6C4A22A7AA2C}" srcId="{4A43B358-C4D3-48AE-8D69-179730CE3BA7}" destId="{58576AF2-4024-4B6D-A591-387B0BF1EB8E}" srcOrd="1" destOrd="0" parTransId="{B025DF22-C186-4198-AF5E-CB08285D1D88}" sibTransId="{FD4A323E-BFB9-49C0-BF06-A1C097D1FB75}"/>
    <dgm:cxn modelId="{5DED2D27-32B1-4FF3-9DB7-D92E2E6B0282}" type="presOf" srcId="{4936DE8B-AF10-4BCE-B55B-968C3EB803A2}" destId="{305E46CE-C613-498F-BE36-00E4393EE7D0}" srcOrd="0" destOrd="0" presId="urn:microsoft.com/office/officeart/2011/layout/HexagonRadial"/>
    <dgm:cxn modelId="{A5F8A160-87E9-4CF8-A0C7-9A4933CF2EC7}" srcId="{605D4B9E-9F2D-4930-BAD5-77FA5CD23BBA}" destId="{E7AB3D4A-2777-4F1E-9A71-414421BCD15E}" srcOrd="1" destOrd="0" parTransId="{CA42545C-EB5F-4EE9-A549-B18B95050A2F}" sibTransId="{AFBF291C-51A9-43BC-840B-70C22C928783}"/>
    <dgm:cxn modelId="{123F8247-66D9-4277-91F6-8CB48582C042}" srcId="{605D4B9E-9F2D-4930-BAD5-77FA5CD23BBA}" destId="{58A730F2-C53B-4ACE-A102-BA80C9EA88AD}" srcOrd="5" destOrd="0" parTransId="{BBEB764E-20C3-4110-8F5C-63569F619D6C}" sibTransId="{4E1BD373-FDCA-4933-9721-479417C02922}"/>
    <dgm:cxn modelId="{DC0FFF4F-0379-41A6-A9AC-9E55555D1668}" type="presOf" srcId="{4A43B358-C4D3-48AE-8D69-179730CE3BA7}" destId="{DFF43D5E-7598-44F0-A9A1-49BB2A449278}" srcOrd="0" destOrd="0" presId="urn:microsoft.com/office/officeart/2011/layout/HexagonRadial"/>
    <dgm:cxn modelId="{FDAC4271-1587-49F9-A78D-7841D787ADD4}" type="presOf" srcId="{605D4B9E-9F2D-4930-BAD5-77FA5CD23BBA}" destId="{0034490C-5C84-4991-A486-7B8EAE591CEC}" srcOrd="0" destOrd="0" presId="urn:microsoft.com/office/officeart/2011/layout/HexagonRadial"/>
    <dgm:cxn modelId="{8DC70855-13CE-4437-8A76-67CC4235D358}" type="presOf" srcId="{58A730F2-C53B-4ACE-A102-BA80C9EA88AD}" destId="{E8A74B75-8851-4AB3-B4D4-0DBD085B4716}" srcOrd="0" destOrd="0" presId="urn:microsoft.com/office/officeart/2011/layout/HexagonRadial"/>
    <dgm:cxn modelId="{A4ED7376-331F-4978-B46A-7E63B7A675D8}" srcId="{605D4B9E-9F2D-4930-BAD5-77FA5CD23BBA}" destId="{EBD57BA2-5A5E-4A9C-97C8-DA9E8579AE97}" srcOrd="3" destOrd="0" parTransId="{EEDCF765-7272-4888-9FC7-4720D7ABC34F}" sibTransId="{EBECBB88-A580-4DD3-A5EA-CB2C5BCFF5B5}"/>
    <dgm:cxn modelId="{88B7C978-7E7A-4918-A9AD-14DF56B4F672}" type="presOf" srcId="{E7AB3D4A-2777-4F1E-9A71-414421BCD15E}" destId="{F89DE985-080B-4472-86C5-A3380578C46D}" srcOrd="0" destOrd="0" presId="urn:microsoft.com/office/officeart/2011/layout/HexagonRadial"/>
    <dgm:cxn modelId="{DF2380AD-FA63-4824-AA62-2A8D1E3A384D}" type="presOf" srcId="{35ABF1F3-602C-4CF6-8B91-D860AC92457E}" destId="{6866D7D4-A8F2-4B79-B55F-BDF67F8BBB46}" srcOrd="0" destOrd="0" presId="urn:microsoft.com/office/officeart/2011/layout/HexagonRadial"/>
    <dgm:cxn modelId="{0E5E2BC9-C0FB-4A01-B3D1-DEFD9C8C5A0F}" srcId="{4A43B358-C4D3-48AE-8D69-179730CE3BA7}" destId="{605D4B9E-9F2D-4930-BAD5-77FA5CD23BBA}" srcOrd="0" destOrd="0" parTransId="{577109A8-0BA5-457E-8A2C-C68D7A975BE1}" sibTransId="{A46294D6-417C-4D9F-8196-4784011319DC}"/>
    <dgm:cxn modelId="{E8C926EF-1105-4105-AA2E-1511FD4C6A60}" srcId="{605D4B9E-9F2D-4930-BAD5-77FA5CD23BBA}" destId="{35ABF1F3-602C-4CF6-8B91-D860AC92457E}" srcOrd="0" destOrd="0" parTransId="{E06D9759-2B9B-40AE-A374-2F92F50F5A90}" sibTransId="{6C9DA743-CA57-49DD-B7E3-7921132EA28D}"/>
    <dgm:cxn modelId="{9EDE29F2-125A-4F18-B001-4FDC1B531D1F}" srcId="{605D4B9E-9F2D-4930-BAD5-77FA5CD23BBA}" destId="{4936DE8B-AF10-4BCE-B55B-968C3EB803A2}" srcOrd="2" destOrd="0" parTransId="{A0BE513C-8FC3-41BC-A085-7EC53D0219D0}" sibTransId="{BD723A98-47AD-4E16-B9F1-05AADAAE2D03}"/>
    <dgm:cxn modelId="{1D7C44FD-1FC5-4DF3-B5F1-AE19E7243241}" type="presOf" srcId="{0C0CE162-8C9F-491E-AD67-0C467C55F577}" destId="{EBDF8DC7-7D1D-4207-BFD1-003BB6EA0A57}" srcOrd="0" destOrd="0" presId="urn:microsoft.com/office/officeart/2011/layout/HexagonRadial"/>
    <dgm:cxn modelId="{3C522C7F-C499-494F-ADA0-522F48B98050}" type="presParOf" srcId="{DFF43D5E-7598-44F0-A9A1-49BB2A449278}" destId="{0034490C-5C84-4991-A486-7B8EAE591CEC}" srcOrd="0" destOrd="0" presId="urn:microsoft.com/office/officeart/2011/layout/HexagonRadial"/>
    <dgm:cxn modelId="{FF3E0EB2-9528-4B4F-899A-A6B63712437E}" type="presParOf" srcId="{DFF43D5E-7598-44F0-A9A1-49BB2A449278}" destId="{5165BECB-7AF5-4D4B-9364-BF6F9F3904E4}" srcOrd="1" destOrd="0" presId="urn:microsoft.com/office/officeart/2011/layout/HexagonRadial"/>
    <dgm:cxn modelId="{39BB28F7-D639-4E16-8EC8-3C385158DDAD}" type="presParOf" srcId="{5165BECB-7AF5-4D4B-9364-BF6F9F3904E4}" destId="{DBD5157C-0F22-4A35-8F6B-4A1E5615131D}" srcOrd="0" destOrd="0" presId="urn:microsoft.com/office/officeart/2011/layout/HexagonRadial"/>
    <dgm:cxn modelId="{ADC31606-B6F5-4E3E-95D4-12DE77A5D90F}" type="presParOf" srcId="{DFF43D5E-7598-44F0-A9A1-49BB2A449278}" destId="{6866D7D4-A8F2-4B79-B55F-BDF67F8BBB46}" srcOrd="2" destOrd="0" presId="urn:microsoft.com/office/officeart/2011/layout/HexagonRadial"/>
    <dgm:cxn modelId="{D29368F4-8F83-4EBB-A045-F82FCAB7BEFF}" type="presParOf" srcId="{DFF43D5E-7598-44F0-A9A1-49BB2A449278}" destId="{8592A708-28F0-4A75-BFF3-F9877D98711B}" srcOrd="3" destOrd="0" presId="urn:microsoft.com/office/officeart/2011/layout/HexagonRadial"/>
    <dgm:cxn modelId="{DCBF39F7-8AB0-464F-A835-1873FE372FBB}" type="presParOf" srcId="{8592A708-28F0-4A75-BFF3-F9877D98711B}" destId="{3723743B-6C84-4517-82F3-7FC768272E28}" srcOrd="0" destOrd="0" presId="urn:microsoft.com/office/officeart/2011/layout/HexagonRadial"/>
    <dgm:cxn modelId="{FE685631-3003-4959-939E-EDC9B836F7D9}" type="presParOf" srcId="{DFF43D5E-7598-44F0-A9A1-49BB2A449278}" destId="{F89DE985-080B-4472-86C5-A3380578C46D}" srcOrd="4" destOrd="0" presId="urn:microsoft.com/office/officeart/2011/layout/HexagonRadial"/>
    <dgm:cxn modelId="{D1DBF320-6B8C-4FCA-B489-8979A18E7E76}" type="presParOf" srcId="{DFF43D5E-7598-44F0-A9A1-49BB2A449278}" destId="{F1048770-A06F-4F84-81A7-EAA294FD28E9}" srcOrd="5" destOrd="0" presId="urn:microsoft.com/office/officeart/2011/layout/HexagonRadial"/>
    <dgm:cxn modelId="{314D726E-5F53-4FDA-AA99-D1EEC1741818}" type="presParOf" srcId="{F1048770-A06F-4F84-81A7-EAA294FD28E9}" destId="{0D4E162E-133B-4A8F-87D2-D1E7FE297B9B}" srcOrd="0" destOrd="0" presId="urn:microsoft.com/office/officeart/2011/layout/HexagonRadial"/>
    <dgm:cxn modelId="{C20C4DF9-2C05-43E8-A62F-4255FDD040EF}" type="presParOf" srcId="{DFF43D5E-7598-44F0-A9A1-49BB2A449278}" destId="{305E46CE-C613-498F-BE36-00E4393EE7D0}" srcOrd="6" destOrd="0" presId="urn:microsoft.com/office/officeart/2011/layout/HexagonRadial"/>
    <dgm:cxn modelId="{B396AC00-EDA1-462F-BFB5-018C754D725D}" type="presParOf" srcId="{DFF43D5E-7598-44F0-A9A1-49BB2A449278}" destId="{C5E4BF4A-91A4-49F2-AE06-F172C2CD6AAD}" srcOrd="7" destOrd="0" presId="urn:microsoft.com/office/officeart/2011/layout/HexagonRadial"/>
    <dgm:cxn modelId="{67BDD8D3-4BD5-492F-96C7-BBA26847A363}" type="presParOf" srcId="{C5E4BF4A-91A4-49F2-AE06-F172C2CD6AAD}" destId="{517B2A51-6941-4BFF-98D3-8015BDB26ACD}" srcOrd="0" destOrd="0" presId="urn:microsoft.com/office/officeart/2011/layout/HexagonRadial"/>
    <dgm:cxn modelId="{319B5CD0-D631-4897-9E64-DC4A49F541F9}" type="presParOf" srcId="{DFF43D5E-7598-44F0-A9A1-49BB2A449278}" destId="{24AD465C-4FBF-40EF-9DE5-D115B674B65D}" srcOrd="8" destOrd="0" presId="urn:microsoft.com/office/officeart/2011/layout/HexagonRadial"/>
    <dgm:cxn modelId="{1195ACD2-A2B6-4A57-AB55-498D6EF9C988}" type="presParOf" srcId="{DFF43D5E-7598-44F0-A9A1-49BB2A449278}" destId="{1FFF88C6-5848-4C9C-9AC9-2916B5C76E0A}" srcOrd="9" destOrd="0" presId="urn:microsoft.com/office/officeart/2011/layout/HexagonRadial"/>
    <dgm:cxn modelId="{71481278-4CCE-4E43-A5CE-012A47B15C37}" type="presParOf" srcId="{1FFF88C6-5848-4C9C-9AC9-2916B5C76E0A}" destId="{A3D49D00-63BC-4F93-8909-59ACAF670563}" srcOrd="0" destOrd="0" presId="urn:microsoft.com/office/officeart/2011/layout/HexagonRadial"/>
    <dgm:cxn modelId="{B6C68907-6DA0-43C8-B849-1FE74DB04F70}" type="presParOf" srcId="{DFF43D5E-7598-44F0-A9A1-49BB2A449278}" destId="{EBDF8DC7-7D1D-4207-BFD1-003BB6EA0A57}" srcOrd="10" destOrd="0" presId="urn:microsoft.com/office/officeart/2011/layout/HexagonRadial"/>
    <dgm:cxn modelId="{2E312F95-A645-4B20-AF9D-E869DD5F62DC}" type="presParOf" srcId="{DFF43D5E-7598-44F0-A9A1-49BB2A449278}" destId="{A6DAB8D4-5F4F-4337-9FC8-23406AF0FF34}" srcOrd="11" destOrd="0" presId="urn:microsoft.com/office/officeart/2011/layout/HexagonRadial"/>
    <dgm:cxn modelId="{7173BD3A-3A7B-4CA6-B55F-0A9C17332B19}" type="presParOf" srcId="{A6DAB8D4-5F4F-4337-9FC8-23406AF0FF34}" destId="{29B9FDDC-961A-4559-A97E-B3D65C36AEA8}" srcOrd="0" destOrd="0" presId="urn:microsoft.com/office/officeart/2011/layout/HexagonRadial"/>
    <dgm:cxn modelId="{0F5C19C3-9778-463E-A94C-10B38644C100}" type="presParOf" srcId="{DFF43D5E-7598-44F0-A9A1-49BB2A449278}" destId="{E8A74B75-8851-4AB3-B4D4-0DBD085B471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74A47F-765E-4825-9732-B42C602EAA90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E1D0DEF-60FE-450B-AD8B-ED041E67903F}">
      <dgm:prSet phldrT="[Texte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fr-FR" b="1" dirty="0"/>
            <a:t>NTA </a:t>
          </a:r>
        </a:p>
      </dgm:t>
    </dgm:pt>
    <dgm:pt modelId="{0ACE454C-E62B-4C92-BAA1-5C074DDE5B08}" type="parTrans" cxnId="{D58A7DC1-CF17-44CA-B10F-4EF7809ABDE3}">
      <dgm:prSet/>
      <dgm:spPr/>
      <dgm:t>
        <a:bodyPr/>
        <a:lstStyle/>
        <a:p>
          <a:endParaRPr lang="fr-FR" b="1"/>
        </a:p>
      </dgm:t>
    </dgm:pt>
    <dgm:pt modelId="{241072D5-227E-47C9-8E0B-A9739348F10C}" type="sibTrans" cxnId="{D58A7DC1-CF17-44CA-B10F-4EF7809ABDE3}">
      <dgm:prSet/>
      <dgm:spPr/>
      <dgm:t>
        <a:bodyPr/>
        <a:lstStyle/>
        <a:p>
          <a:endParaRPr lang="fr-FR" b="1"/>
        </a:p>
      </dgm:t>
    </dgm:pt>
    <dgm:pt modelId="{80E2187A-8252-4203-85DD-A6BB566F836C}">
      <dgm:prSet phldrT="[Texte]" custT="1"/>
      <dgm:spPr>
        <a:solidFill>
          <a:schemeClr val="accent2">
            <a:lumMod val="20000"/>
            <a:lumOff val="80000"/>
            <a:alpha val="90000"/>
          </a:schemeClr>
        </a:solidFill>
        <a:ln w="19050">
          <a:solidFill>
            <a:schemeClr val="accent2"/>
          </a:solidFill>
        </a:ln>
      </dgm:spPr>
      <dgm:t>
        <a:bodyPr/>
        <a:lstStyle/>
        <a:p>
          <a:r>
            <a:rPr lang="en-US" altLang="en-US" sz="2000" b="1" dirty="0"/>
            <a:t>Studies how each individual in a given population produces, consumes, shares and saves resources</a:t>
          </a:r>
          <a:endParaRPr lang="fr-FR" sz="2000" b="1" dirty="0"/>
        </a:p>
      </dgm:t>
    </dgm:pt>
    <dgm:pt modelId="{0173C629-ACF3-45D6-803C-BE19D0C30174}" type="parTrans" cxnId="{7E73CEB9-B16F-41F5-AADD-67A44BBF81E5}">
      <dgm:prSet/>
      <dgm:spPr/>
      <dgm:t>
        <a:bodyPr/>
        <a:lstStyle/>
        <a:p>
          <a:endParaRPr lang="fr-FR" b="1"/>
        </a:p>
      </dgm:t>
    </dgm:pt>
    <dgm:pt modelId="{6FD0ACF0-E9C6-41C9-A2C2-06623CF9DD9E}" type="sibTrans" cxnId="{7E73CEB9-B16F-41F5-AADD-67A44BBF81E5}">
      <dgm:prSet/>
      <dgm:spPr/>
      <dgm:t>
        <a:bodyPr/>
        <a:lstStyle/>
        <a:p>
          <a:endParaRPr lang="fr-FR" b="1"/>
        </a:p>
      </dgm:t>
    </dgm:pt>
    <dgm:pt modelId="{6B4C8226-B0E9-4FDA-B0B7-2A67E179D323}">
      <dgm:prSet phldrT="[Texte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fr-FR" b="1" dirty="0"/>
            <a:t>NTTA</a:t>
          </a:r>
        </a:p>
      </dgm:t>
    </dgm:pt>
    <dgm:pt modelId="{F8818B00-06BC-44B7-ADF7-34B05EF6A553}" type="parTrans" cxnId="{0709D308-306B-422A-9F82-9ED2A76007A8}">
      <dgm:prSet/>
      <dgm:spPr/>
      <dgm:t>
        <a:bodyPr/>
        <a:lstStyle/>
        <a:p>
          <a:endParaRPr lang="fr-FR" b="1"/>
        </a:p>
      </dgm:t>
    </dgm:pt>
    <dgm:pt modelId="{7F871130-6E4E-4B87-8C86-03BA4BF87B32}" type="sibTrans" cxnId="{0709D308-306B-422A-9F82-9ED2A76007A8}">
      <dgm:prSet/>
      <dgm:spPr/>
      <dgm:t>
        <a:bodyPr/>
        <a:lstStyle/>
        <a:p>
          <a:endParaRPr lang="fr-FR" b="1"/>
        </a:p>
      </dgm:t>
    </dgm:pt>
    <dgm:pt modelId="{CCD17A3E-15E8-482A-AB83-1EB354FA7E46}">
      <dgm:prSet phldrT="[Texte]" custT="1"/>
      <dgm:spPr>
        <a:solidFill>
          <a:schemeClr val="accent4">
            <a:lumMod val="20000"/>
            <a:lumOff val="80000"/>
            <a:alpha val="90000"/>
          </a:schemeClr>
        </a:solidFill>
        <a:ln w="19050">
          <a:solidFill>
            <a:schemeClr val="accent4"/>
          </a:solidFill>
        </a:ln>
      </dgm:spPr>
      <dgm:t>
        <a:bodyPr/>
        <a:lstStyle/>
        <a:p>
          <a:r>
            <a:rPr lang="en-US" sz="2000" b="1" dirty="0"/>
            <a:t>A method for quantifying and valuing domestic production and consumption</a:t>
          </a:r>
          <a:endParaRPr lang="fr-FR" sz="2000" b="1" dirty="0"/>
        </a:p>
      </dgm:t>
    </dgm:pt>
    <dgm:pt modelId="{166F72B4-4E00-40F3-AAB4-453B32B14011}" type="parTrans" cxnId="{E09B1E52-CA2F-48BA-A572-2E9EAFAD8EE0}">
      <dgm:prSet/>
      <dgm:spPr/>
      <dgm:t>
        <a:bodyPr/>
        <a:lstStyle/>
        <a:p>
          <a:endParaRPr lang="fr-FR" b="1"/>
        </a:p>
      </dgm:t>
    </dgm:pt>
    <dgm:pt modelId="{1E3EE045-EBB5-439E-91EE-7122DD50C0D8}" type="sibTrans" cxnId="{E09B1E52-CA2F-48BA-A572-2E9EAFAD8EE0}">
      <dgm:prSet/>
      <dgm:spPr/>
      <dgm:t>
        <a:bodyPr/>
        <a:lstStyle/>
        <a:p>
          <a:endParaRPr lang="fr-FR" b="1"/>
        </a:p>
      </dgm:t>
    </dgm:pt>
    <dgm:pt modelId="{78A9BEE4-01C7-4F1E-97D8-C232B9CBB81E}">
      <dgm:prSet phldrT="[Texte]" custT="1"/>
      <dgm:spPr>
        <a:solidFill>
          <a:schemeClr val="accent4">
            <a:lumMod val="20000"/>
            <a:lumOff val="80000"/>
            <a:alpha val="90000"/>
          </a:schemeClr>
        </a:solidFill>
        <a:ln w="19050">
          <a:solidFill>
            <a:schemeClr val="accent4"/>
          </a:solidFill>
        </a:ln>
      </dgm:spPr>
      <dgm:t>
        <a:bodyPr/>
        <a:lstStyle/>
        <a:p>
          <a:r>
            <a:rPr lang="fr-FR" sz="2000" b="1" dirty="0"/>
            <a:t>NTTA profile for 08 countries of Sahel </a:t>
          </a:r>
          <a:r>
            <a:rPr lang="fr-FR" sz="2000" b="1" dirty="0" err="1"/>
            <a:t>women</a:t>
          </a:r>
          <a:r>
            <a:rPr lang="fr-FR" sz="2000" b="1" dirty="0"/>
            <a:t> </a:t>
          </a:r>
          <a:r>
            <a:rPr lang="fr-FR" sz="2000" b="1" dirty="0" err="1"/>
            <a:t>empowerment</a:t>
          </a:r>
          <a:r>
            <a:rPr lang="fr-FR" sz="2000" b="1" dirty="0"/>
            <a:t> and </a:t>
          </a:r>
          <a:r>
            <a:rPr lang="fr-FR" sz="2000" b="1" dirty="0" err="1"/>
            <a:t>demographic</a:t>
          </a:r>
          <a:r>
            <a:rPr lang="fr-FR" sz="2000" b="1" dirty="0"/>
            <a:t> </a:t>
          </a:r>
          <a:r>
            <a:rPr lang="fr-FR" sz="2000" b="1" dirty="0" err="1"/>
            <a:t>dividend</a:t>
          </a:r>
          <a:r>
            <a:rPr lang="fr-FR" sz="2000" b="1" dirty="0"/>
            <a:t> (SWEDD) </a:t>
          </a:r>
          <a:r>
            <a:rPr lang="fr-FR" sz="2000" b="1" dirty="0" err="1"/>
            <a:t>project</a:t>
          </a:r>
          <a:r>
            <a:rPr lang="fr-FR" sz="2000" b="1" dirty="0"/>
            <a:t>. </a:t>
          </a:r>
        </a:p>
      </dgm:t>
    </dgm:pt>
    <dgm:pt modelId="{F16364D5-986E-4F5E-8C7E-A0B62AEDDBCC}" type="parTrans" cxnId="{80B49631-8D76-4F98-8C45-8024991468AE}">
      <dgm:prSet/>
      <dgm:spPr/>
      <dgm:t>
        <a:bodyPr/>
        <a:lstStyle/>
        <a:p>
          <a:endParaRPr lang="fr-FR" b="1"/>
        </a:p>
      </dgm:t>
    </dgm:pt>
    <dgm:pt modelId="{C4609E14-61AD-4206-95AF-264DDC35DABF}" type="sibTrans" cxnId="{80B49631-8D76-4F98-8C45-8024991468AE}">
      <dgm:prSet/>
      <dgm:spPr/>
      <dgm:t>
        <a:bodyPr/>
        <a:lstStyle/>
        <a:p>
          <a:endParaRPr lang="fr-FR" b="1"/>
        </a:p>
      </dgm:t>
    </dgm:pt>
    <dgm:pt modelId="{C4093BA4-6A1C-410B-B4BD-F2DF8D6BE412}">
      <dgm:prSet phldrT="[Texte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fr-FR" b="1" dirty="0"/>
            <a:t>DDMI</a:t>
          </a:r>
        </a:p>
      </dgm:t>
    </dgm:pt>
    <dgm:pt modelId="{5377374C-8FF5-48DE-AAA7-8DC0937D7626}" type="parTrans" cxnId="{D642F8E1-30F2-49F9-B7FC-F1F0AFF5AEBC}">
      <dgm:prSet/>
      <dgm:spPr/>
      <dgm:t>
        <a:bodyPr/>
        <a:lstStyle/>
        <a:p>
          <a:endParaRPr lang="fr-FR" b="1"/>
        </a:p>
      </dgm:t>
    </dgm:pt>
    <dgm:pt modelId="{5F81A382-2B94-4E9E-A245-2D619A9FDA16}" type="sibTrans" cxnId="{D642F8E1-30F2-49F9-B7FC-F1F0AFF5AEBC}">
      <dgm:prSet/>
      <dgm:spPr/>
      <dgm:t>
        <a:bodyPr/>
        <a:lstStyle/>
        <a:p>
          <a:endParaRPr lang="fr-FR" b="1"/>
        </a:p>
      </dgm:t>
    </dgm:pt>
    <dgm:pt modelId="{203E79EA-694C-47CD-8BB1-76EFF88AEDC9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  <a:ln w="19050">
          <a:solidFill>
            <a:schemeClr val="accent6"/>
          </a:solidFill>
        </a:ln>
      </dgm:spPr>
      <dgm:t>
        <a:bodyPr/>
        <a:lstStyle/>
        <a:p>
          <a:r>
            <a:rPr lang="fr-FR" sz="2000" b="1" dirty="0"/>
            <a:t>A </a:t>
          </a:r>
          <a:r>
            <a:rPr lang="fr-FR" sz="2000" b="1" dirty="0" err="1"/>
            <a:t>tool</a:t>
          </a:r>
          <a:r>
            <a:rPr lang="fr-FR" sz="2000" b="1" dirty="0"/>
            <a:t> to </a:t>
          </a:r>
          <a:r>
            <a:rPr lang="fr-FR" sz="2000" b="1" dirty="0" err="1"/>
            <a:t>measure</a:t>
          </a:r>
          <a:r>
            <a:rPr lang="fr-FR" sz="2000" b="1" dirty="0"/>
            <a:t> progresses of a country in </a:t>
          </a:r>
          <a:r>
            <a:rPr lang="fr-FR" sz="2000" b="1" dirty="0" err="1"/>
            <a:t>harnessing</a:t>
          </a:r>
          <a:r>
            <a:rPr lang="fr-FR" sz="2000" b="1" dirty="0"/>
            <a:t> </a:t>
          </a:r>
          <a:r>
            <a:rPr lang="fr-FR" sz="2000" b="1" dirty="0" err="1"/>
            <a:t>demogrpahic</a:t>
          </a:r>
          <a:r>
            <a:rPr lang="fr-FR" sz="2000" b="1" dirty="0"/>
            <a:t> </a:t>
          </a:r>
          <a:r>
            <a:rPr lang="fr-FR" sz="2000" b="1" dirty="0" err="1"/>
            <a:t>dividend</a:t>
          </a:r>
          <a:r>
            <a:rPr lang="fr-FR" sz="2000" b="1" dirty="0"/>
            <a:t> </a:t>
          </a:r>
          <a:r>
            <a:rPr lang="fr-FR" sz="2000" b="1" dirty="0" err="1"/>
            <a:t>accross</a:t>
          </a:r>
          <a:r>
            <a:rPr lang="fr-FR" sz="2000" b="1" dirty="0"/>
            <a:t> </a:t>
          </a:r>
          <a:r>
            <a:rPr lang="fr-FR" sz="2000" b="1" dirty="0" err="1"/>
            <a:t>different</a:t>
          </a:r>
          <a:r>
            <a:rPr lang="fr-FR" sz="2000" b="1" dirty="0"/>
            <a:t> dimensions: </a:t>
          </a:r>
          <a:r>
            <a:rPr lang="fr-FR" sz="2000" b="1" dirty="0" err="1"/>
            <a:t>economic</a:t>
          </a:r>
          <a:r>
            <a:rPr lang="fr-FR" sz="2000" b="1" dirty="0"/>
            <a:t> </a:t>
          </a:r>
          <a:r>
            <a:rPr lang="fr-FR" sz="2000" b="1" dirty="0" err="1"/>
            <a:t>dependency</a:t>
          </a:r>
          <a:r>
            <a:rPr lang="fr-FR" sz="2000" b="1" dirty="0"/>
            <a:t> </a:t>
          </a:r>
          <a:r>
            <a:rPr lang="fr-FR" sz="2000" b="1" dirty="0" err="1"/>
            <a:t>coverage</a:t>
          </a:r>
          <a:r>
            <a:rPr lang="fr-FR" sz="2000" b="1" dirty="0"/>
            <a:t>, </a:t>
          </a:r>
          <a:r>
            <a:rPr lang="fr-FR" sz="2000" b="1" dirty="0" err="1"/>
            <a:t>quality</a:t>
          </a:r>
          <a:r>
            <a:rPr lang="fr-FR" sz="2000" b="1" dirty="0"/>
            <a:t> of living </a:t>
          </a:r>
          <a:r>
            <a:rPr lang="fr-FR" sz="2000" b="1" dirty="0" err="1"/>
            <a:t>environement</a:t>
          </a:r>
          <a:r>
            <a:rPr lang="fr-FR" sz="2000" b="1" dirty="0"/>
            <a:t>, </a:t>
          </a:r>
          <a:r>
            <a:rPr lang="fr-FR" sz="2000" b="1" dirty="0" err="1"/>
            <a:t>poverty</a:t>
          </a:r>
          <a:r>
            <a:rPr lang="fr-FR" sz="2000" b="1" dirty="0"/>
            <a:t> </a:t>
          </a:r>
          <a:r>
            <a:rPr lang="fr-FR" sz="2000" b="1" dirty="0" err="1"/>
            <a:t>dynamics</a:t>
          </a:r>
          <a:r>
            <a:rPr lang="fr-FR" sz="2000" b="1" dirty="0"/>
            <a:t>, </a:t>
          </a:r>
          <a:r>
            <a:rPr lang="fr-FR" sz="2000" b="1" dirty="0" err="1"/>
            <a:t>extended</a:t>
          </a:r>
          <a:r>
            <a:rPr lang="fr-FR" sz="2000" b="1" dirty="0"/>
            <a:t> </a:t>
          </a:r>
          <a:r>
            <a:rPr lang="fr-FR" sz="2000" b="1" dirty="0" err="1"/>
            <a:t>human</a:t>
          </a:r>
          <a:r>
            <a:rPr lang="fr-FR" sz="2000" b="1" dirty="0"/>
            <a:t> </a:t>
          </a:r>
          <a:r>
            <a:rPr lang="fr-FR" sz="2000" b="1" dirty="0" err="1"/>
            <a:t>development</a:t>
          </a:r>
          <a:r>
            <a:rPr lang="fr-FR" sz="2000" b="1" dirty="0"/>
            <a:t>, Network and </a:t>
          </a:r>
          <a:r>
            <a:rPr lang="fr-FR" sz="2000" b="1" dirty="0" err="1"/>
            <a:t>territories</a:t>
          </a:r>
          <a:r>
            <a:rPr lang="fr-FR" sz="2000" b="1" dirty="0"/>
            <a:t>. </a:t>
          </a:r>
        </a:p>
      </dgm:t>
    </dgm:pt>
    <dgm:pt modelId="{4C18868E-29BF-4ED3-A93D-47509D36A726}" type="parTrans" cxnId="{55DAC52E-6F9A-4BAE-AA81-47169B58545D}">
      <dgm:prSet/>
      <dgm:spPr/>
      <dgm:t>
        <a:bodyPr/>
        <a:lstStyle/>
        <a:p>
          <a:endParaRPr lang="fr-FR" b="1"/>
        </a:p>
      </dgm:t>
    </dgm:pt>
    <dgm:pt modelId="{F3EB638F-E0FE-437B-AE2E-98B475E72895}" type="sibTrans" cxnId="{55DAC52E-6F9A-4BAE-AA81-47169B58545D}">
      <dgm:prSet/>
      <dgm:spPr/>
      <dgm:t>
        <a:bodyPr/>
        <a:lstStyle/>
        <a:p>
          <a:endParaRPr lang="fr-FR" b="1"/>
        </a:p>
      </dgm:t>
    </dgm:pt>
    <dgm:pt modelId="{18811D47-EA48-42E2-AC09-970FA1ED7BCF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fr-FR" b="1" dirty="0"/>
            <a:t>DDSB</a:t>
          </a:r>
        </a:p>
      </dgm:t>
    </dgm:pt>
    <dgm:pt modelId="{80AFB86C-B437-4C00-B3EB-E7C9A6DB0854}" type="parTrans" cxnId="{FC2051A7-AAAC-4B40-AB56-443632866424}">
      <dgm:prSet/>
      <dgm:spPr/>
      <dgm:t>
        <a:bodyPr/>
        <a:lstStyle/>
        <a:p>
          <a:endParaRPr lang="fr-FR" b="1"/>
        </a:p>
      </dgm:t>
    </dgm:pt>
    <dgm:pt modelId="{E437D796-00FC-49DA-A149-FEE004AB2CA5}" type="sibTrans" cxnId="{FC2051A7-AAAC-4B40-AB56-443632866424}">
      <dgm:prSet/>
      <dgm:spPr/>
      <dgm:t>
        <a:bodyPr/>
        <a:lstStyle/>
        <a:p>
          <a:endParaRPr lang="fr-FR" b="1"/>
        </a:p>
      </dgm:t>
    </dgm:pt>
    <dgm:pt modelId="{74EFA15A-38AA-4741-824D-96366BF09F7E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19050">
          <a:solidFill>
            <a:schemeClr val="accent3"/>
          </a:solidFill>
        </a:ln>
      </dgm:spPr>
      <dgm:t>
        <a:bodyPr/>
        <a:lstStyle/>
        <a:p>
          <a:r>
            <a:rPr lang="en-US" sz="2000" b="1" dirty="0"/>
            <a:t>Process for assessing and considering DD issues in budget allocations</a:t>
          </a:r>
          <a:r>
            <a:rPr lang="fr-FR" sz="2000" b="1" dirty="0"/>
            <a:t>.</a:t>
          </a:r>
        </a:p>
      </dgm:t>
    </dgm:pt>
    <dgm:pt modelId="{2BA74F27-76E7-4159-9718-533CB77FA05F}" type="parTrans" cxnId="{7CAC8C29-D626-451E-AC92-9E986F7ECA0B}">
      <dgm:prSet/>
      <dgm:spPr/>
      <dgm:t>
        <a:bodyPr/>
        <a:lstStyle/>
        <a:p>
          <a:endParaRPr lang="fr-FR" b="1"/>
        </a:p>
      </dgm:t>
    </dgm:pt>
    <dgm:pt modelId="{02566873-713A-4B9C-B40D-3B0FF5756FDB}" type="sibTrans" cxnId="{7CAC8C29-D626-451E-AC92-9E986F7ECA0B}">
      <dgm:prSet/>
      <dgm:spPr/>
      <dgm:t>
        <a:bodyPr/>
        <a:lstStyle/>
        <a:p>
          <a:endParaRPr lang="fr-FR" b="1"/>
        </a:p>
      </dgm:t>
    </dgm:pt>
    <dgm:pt modelId="{8B0A0135-A5B6-4DC8-A1AE-9694F8F539E9}">
      <dgm:prSet phldrT="[Texte]" custT="1"/>
      <dgm:spPr>
        <a:solidFill>
          <a:schemeClr val="accent2">
            <a:lumMod val="20000"/>
            <a:lumOff val="80000"/>
            <a:alpha val="90000"/>
          </a:schemeClr>
        </a:solidFill>
        <a:ln w="19050">
          <a:solidFill>
            <a:schemeClr val="accent2"/>
          </a:solidFill>
        </a:ln>
      </dgm:spPr>
      <dgm:t>
        <a:bodyPr/>
        <a:lstStyle/>
        <a:p>
          <a:r>
            <a:rPr lang="fr-FR" sz="2000" b="1" dirty="0"/>
            <a:t>NTA profiles </a:t>
          </a:r>
          <a:r>
            <a:rPr lang="fr-FR" sz="2000" b="1" dirty="0" err="1"/>
            <a:t>generated</a:t>
          </a:r>
          <a:r>
            <a:rPr lang="fr-FR" sz="2000" b="1" dirty="0"/>
            <a:t> for 23 </a:t>
          </a:r>
          <a:r>
            <a:rPr lang="fr-FR" sz="2000" b="1" dirty="0" err="1"/>
            <a:t>African</a:t>
          </a:r>
          <a:r>
            <a:rPr lang="fr-FR" sz="2000" b="1" dirty="0"/>
            <a:t> countries </a:t>
          </a:r>
        </a:p>
      </dgm:t>
    </dgm:pt>
    <dgm:pt modelId="{45E7EEBB-2451-4D00-B7B4-A6E92B0468AE}" type="parTrans" cxnId="{5CF577C2-9268-47CB-A85D-AD54811B8289}">
      <dgm:prSet/>
      <dgm:spPr/>
      <dgm:t>
        <a:bodyPr/>
        <a:lstStyle/>
        <a:p>
          <a:endParaRPr lang="fr-FR" b="1"/>
        </a:p>
      </dgm:t>
    </dgm:pt>
    <dgm:pt modelId="{6D02A0A9-9ADD-4DF9-B755-3630C0D20305}" type="sibTrans" cxnId="{5CF577C2-9268-47CB-A85D-AD54811B8289}">
      <dgm:prSet/>
      <dgm:spPr/>
      <dgm:t>
        <a:bodyPr/>
        <a:lstStyle/>
        <a:p>
          <a:endParaRPr lang="fr-FR" b="1"/>
        </a:p>
      </dgm:t>
    </dgm:pt>
    <dgm:pt modelId="{433DF0EE-3ED2-4E2D-AFFB-281B74466E03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19050">
          <a:solidFill>
            <a:schemeClr val="accent3"/>
          </a:solidFill>
        </a:ln>
      </dgm:spPr>
      <dgm:t>
        <a:bodyPr/>
        <a:lstStyle/>
        <a:p>
          <a:r>
            <a:rPr lang="fr-FR" sz="2000" b="1" dirty="0"/>
            <a:t> I</a:t>
          </a:r>
          <a:r>
            <a:rPr lang="en-US" sz="2000" b="1" dirty="0"/>
            <a:t>t allows to assess the effective consideration of DD in public policies. </a:t>
          </a:r>
          <a:endParaRPr lang="fr-FR" sz="2000" b="1" dirty="0"/>
        </a:p>
      </dgm:t>
    </dgm:pt>
    <dgm:pt modelId="{19C94B88-4B98-4BCA-B7E7-CB4C09EB951E}" type="parTrans" cxnId="{0A0FBBDF-16B7-4932-BCF8-0A3EF0544C1C}">
      <dgm:prSet/>
      <dgm:spPr/>
      <dgm:t>
        <a:bodyPr/>
        <a:lstStyle/>
        <a:p>
          <a:endParaRPr lang="fr-FR" b="1"/>
        </a:p>
      </dgm:t>
    </dgm:pt>
    <dgm:pt modelId="{8A7B5384-2F56-4C59-8A2D-3EA54C97392F}" type="sibTrans" cxnId="{0A0FBBDF-16B7-4932-BCF8-0A3EF0544C1C}">
      <dgm:prSet/>
      <dgm:spPr/>
      <dgm:t>
        <a:bodyPr/>
        <a:lstStyle/>
        <a:p>
          <a:endParaRPr lang="fr-FR" b="1"/>
        </a:p>
      </dgm:t>
    </dgm:pt>
    <dgm:pt modelId="{31BB1ECA-D210-4D0B-B9E7-869469408CC8}" type="pres">
      <dgm:prSet presAssocID="{9474A47F-765E-4825-9732-B42C602EAA90}" presName="linearFlow" presStyleCnt="0">
        <dgm:presLayoutVars>
          <dgm:dir/>
          <dgm:animLvl val="lvl"/>
          <dgm:resizeHandles val="exact"/>
        </dgm:presLayoutVars>
      </dgm:prSet>
      <dgm:spPr/>
    </dgm:pt>
    <dgm:pt modelId="{1F458573-2632-445F-B63C-868284F7DFFB}" type="pres">
      <dgm:prSet presAssocID="{1E1D0DEF-60FE-450B-AD8B-ED041E67903F}" presName="composite" presStyleCnt="0"/>
      <dgm:spPr/>
    </dgm:pt>
    <dgm:pt modelId="{75671B4E-70F8-4662-94D7-4964E2DD618B}" type="pres">
      <dgm:prSet presAssocID="{1E1D0DEF-60FE-450B-AD8B-ED041E67903F}" presName="parentText" presStyleLbl="alignNode1" presStyleIdx="0" presStyleCnt="4" custLinFactNeighborY="0">
        <dgm:presLayoutVars>
          <dgm:chMax val="1"/>
          <dgm:bulletEnabled val="1"/>
        </dgm:presLayoutVars>
      </dgm:prSet>
      <dgm:spPr/>
    </dgm:pt>
    <dgm:pt modelId="{2C7A26B1-5114-403A-8E89-686963808C56}" type="pres">
      <dgm:prSet presAssocID="{1E1D0DEF-60FE-450B-AD8B-ED041E67903F}" presName="descendantText" presStyleLbl="alignAcc1" presStyleIdx="0" presStyleCnt="4">
        <dgm:presLayoutVars>
          <dgm:bulletEnabled val="1"/>
        </dgm:presLayoutVars>
      </dgm:prSet>
      <dgm:spPr/>
    </dgm:pt>
    <dgm:pt modelId="{66C7768B-72F1-42A1-AE21-A001FD13805F}" type="pres">
      <dgm:prSet presAssocID="{241072D5-227E-47C9-8E0B-A9739348F10C}" presName="sp" presStyleCnt="0"/>
      <dgm:spPr/>
    </dgm:pt>
    <dgm:pt modelId="{C539388E-7DAC-4CBB-8E65-0805F3C208B6}" type="pres">
      <dgm:prSet presAssocID="{6B4C8226-B0E9-4FDA-B0B7-2A67E179D323}" presName="composite" presStyleCnt="0"/>
      <dgm:spPr/>
    </dgm:pt>
    <dgm:pt modelId="{6DC9B15C-CC67-4DEA-9506-49C73CB1F5E6}" type="pres">
      <dgm:prSet presAssocID="{6B4C8226-B0E9-4FDA-B0B7-2A67E179D323}" presName="parentText" presStyleLbl="alignNode1" presStyleIdx="1" presStyleCnt="4" custLinFactNeighborY="0">
        <dgm:presLayoutVars>
          <dgm:chMax val="1"/>
          <dgm:bulletEnabled val="1"/>
        </dgm:presLayoutVars>
      </dgm:prSet>
      <dgm:spPr/>
    </dgm:pt>
    <dgm:pt modelId="{C5C1FA07-FDFD-4E49-B183-975F042A456D}" type="pres">
      <dgm:prSet presAssocID="{6B4C8226-B0E9-4FDA-B0B7-2A67E179D323}" presName="descendantText" presStyleLbl="alignAcc1" presStyleIdx="1" presStyleCnt="4">
        <dgm:presLayoutVars>
          <dgm:bulletEnabled val="1"/>
        </dgm:presLayoutVars>
      </dgm:prSet>
      <dgm:spPr/>
    </dgm:pt>
    <dgm:pt modelId="{58F5E2A0-BBA3-46D9-99D0-DA69B9DD3576}" type="pres">
      <dgm:prSet presAssocID="{7F871130-6E4E-4B87-8C86-03BA4BF87B32}" presName="sp" presStyleCnt="0"/>
      <dgm:spPr/>
    </dgm:pt>
    <dgm:pt modelId="{45078889-B707-4B01-B44E-F0CE31EDAC7D}" type="pres">
      <dgm:prSet presAssocID="{C4093BA4-6A1C-410B-B4BD-F2DF8D6BE412}" presName="composite" presStyleCnt="0"/>
      <dgm:spPr/>
    </dgm:pt>
    <dgm:pt modelId="{434D1373-A200-4069-9E0E-D724AB4B92EE}" type="pres">
      <dgm:prSet presAssocID="{C4093BA4-6A1C-410B-B4BD-F2DF8D6BE412}" presName="parentText" presStyleLbl="alignNode1" presStyleIdx="2" presStyleCnt="4" custLinFactNeighborY="0">
        <dgm:presLayoutVars>
          <dgm:chMax val="1"/>
          <dgm:bulletEnabled val="1"/>
        </dgm:presLayoutVars>
      </dgm:prSet>
      <dgm:spPr/>
    </dgm:pt>
    <dgm:pt modelId="{2BBF5F72-037E-46DA-9201-AF2971FCD729}" type="pres">
      <dgm:prSet presAssocID="{C4093BA4-6A1C-410B-B4BD-F2DF8D6BE412}" presName="descendantText" presStyleLbl="alignAcc1" presStyleIdx="2" presStyleCnt="4">
        <dgm:presLayoutVars>
          <dgm:bulletEnabled val="1"/>
        </dgm:presLayoutVars>
      </dgm:prSet>
      <dgm:spPr/>
    </dgm:pt>
    <dgm:pt modelId="{53F84930-38C9-4F76-B3DA-6AFE7E0BF5DA}" type="pres">
      <dgm:prSet presAssocID="{5F81A382-2B94-4E9E-A245-2D619A9FDA16}" presName="sp" presStyleCnt="0"/>
      <dgm:spPr/>
    </dgm:pt>
    <dgm:pt modelId="{CE85E5D4-94E1-43FB-A150-C2FA8F9270C7}" type="pres">
      <dgm:prSet presAssocID="{18811D47-EA48-42E2-AC09-970FA1ED7BCF}" presName="composite" presStyleCnt="0"/>
      <dgm:spPr/>
    </dgm:pt>
    <dgm:pt modelId="{9BDD3A06-0043-4786-A27C-6C1E7D5EBDA8}" type="pres">
      <dgm:prSet presAssocID="{18811D47-EA48-42E2-AC09-970FA1ED7BCF}" presName="parentText" presStyleLbl="alignNode1" presStyleIdx="3" presStyleCnt="4" custLinFactNeighborY="0">
        <dgm:presLayoutVars>
          <dgm:chMax val="1"/>
          <dgm:bulletEnabled val="1"/>
        </dgm:presLayoutVars>
      </dgm:prSet>
      <dgm:spPr/>
    </dgm:pt>
    <dgm:pt modelId="{F682AEB9-4FE6-41FE-9D94-906D4343BF4E}" type="pres">
      <dgm:prSet presAssocID="{18811D47-EA48-42E2-AC09-970FA1ED7BCF}" presName="descendantText" presStyleLbl="alignAcc1" presStyleIdx="3" presStyleCnt="4" custLinFactNeighborY="0">
        <dgm:presLayoutVars>
          <dgm:bulletEnabled val="1"/>
        </dgm:presLayoutVars>
      </dgm:prSet>
      <dgm:spPr/>
    </dgm:pt>
  </dgm:ptLst>
  <dgm:cxnLst>
    <dgm:cxn modelId="{C68FC404-18DC-430F-BF63-1A1B7EE7C818}" type="presOf" srcId="{203E79EA-694C-47CD-8BB1-76EFF88AEDC9}" destId="{2BBF5F72-037E-46DA-9201-AF2971FCD729}" srcOrd="0" destOrd="0" presId="urn:microsoft.com/office/officeart/2005/8/layout/chevron2"/>
    <dgm:cxn modelId="{0709D308-306B-422A-9F82-9ED2A76007A8}" srcId="{9474A47F-765E-4825-9732-B42C602EAA90}" destId="{6B4C8226-B0E9-4FDA-B0B7-2A67E179D323}" srcOrd="1" destOrd="0" parTransId="{F8818B00-06BC-44B7-ADF7-34B05EF6A553}" sibTransId="{7F871130-6E4E-4B87-8C86-03BA4BF87B32}"/>
    <dgm:cxn modelId="{7757B209-C969-4D86-AFA1-37923168F208}" type="presOf" srcId="{CCD17A3E-15E8-482A-AB83-1EB354FA7E46}" destId="{C5C1FA07-FDFD-4E49-B183-975F042A456D}" srcOrd="0" destOrd="0" presId="urn:microsoft.com/office/officeart/2005/8/layout/chevron2"/>
    <dgm:cxn modelId="{7CAC8C29-D626-451E-AC92-9E986F7ECA0B}" srcId="{18811D47-EA48-42E2-AC09-970FA1ED7BCF}" destId="{74EFA15A-38AA-4741-824D-96366BF09F7E}" srcOrd="0" destOrd="0" parTransId="{2BA74F27-76E7-4159-9718-533CB77FA05F}" sibTransId="{02566873-713A-4B9C-B40D-3B0FF5756FDB}"/>
    <dgm:cxn modelId="{A5964D2A-87B2-46BD-8D27-53AB17D10CB6}" type="presOf" srcId="{6B4C8226-B0E9-4FDA-B0B7-2A67E179D323}" destId="{6DC9B15C-CC67-4DEA-9506-49C73CB1F5E6}" srcOrd="0" destOrd="0" presId="urn:microsoft.com/office/officeart/2005/8/layout/chevron2"/>
    <dgm:cxn modelId="{55DAC52E-6F9A-4BAE-AA81-47169B58545D}" srcId="{C4093BA4-6A1C-410B-B4BD-F2DF8D6BE412}" destId="{203E79EA-694C-47CD-8BB1-76EFF88AEDC9}" srcOrd="0" destOrd="0" parTransId="{4C18868E-29BF-4ED3-A93D-47509D36A726}" sibTransId="{F3EB638F-E0FE-437B-AE2E-98B475E72895}"/>
    <dgm:cxn modelId="{55982731-8B21-48DA-B6D9-9907B602C21E}" type="presOf" srcId="{8B0A0135-A5B6-4DC8-A1AE-9694F8F539E9}" destId="{2C7A26B1-5114-403A-8E89-686963808C56}" srcOrd="0" destOrd="1" presId="urn:microsoft.com/office/officeart/2005/8/layout/chevron2"/>
    <dgm:cxn modelId="{80B49631-8D76-4F98-8C45-8024991468AE}" srcId="{6B4C8226-B0E9-4FDA-B0B7-2A67E179D323}" destId="{78A9BEE4-01C7-4F1E-97D8-C232B9CBB81E}" srcOrd="1" destOrd="0" parTransId="{F16364D5-986E-4F5E-8C7E-A0B62AEDDBCC}" sibTransId="{C4609E14-61AD-4206-95AF-264DDC35DABF}"/>
    <dgm:cxn modelId="{556E686C-804F-4F37-B491-0C6AC501DD13}" type="presOf" srcId="{80E2187A-8252-4203-85DD-A6BB566F836C}" destId="{2C7A26B1-5114-403A-8E89-686963808C56}" srcOrd="0" destOrd="0" presId="urn:microsoft.com/office/officeart/2005/8/layout/chevron2"/>
    <dgm:cxn modelId="{E09B1E52-CA2F-48BA-A572-2E9EAFAD8EE0}" srcId="{6B4C8226-B0E9-4FDA-B0B7-2A67E179D323}" destId="{CCD17A3E-15E8-482A-AB83-1EB354FA7E46}" srcOrd="0" destOrd="0" parTransId="{166F72B4-4E00-40F3-AAB4-453B32B14011}" sibTransId="{1E3EE045-EBB5-439E-91EE-7122DD50C0D8}"/>
    <dgm:cxn modelId="{2F61568E-2B24-4D4A-9A37-E23CE018B18B}" type="presOf" srcId="{9474A47F-765E-4825-9732-B42C602EAA90}" destId="{31BB1ECA-D210-4D0B-B9E7-869469408CC8}" srcOrd="0" destOrd="0" presId="urn:microsoft.com/office/officeart/2005/8/layout/chevron2"/>
    <dgm:cxn modelId="{98D34E95-46CD-4677-BCB9-C4FEE2F12F21}" type="presOf" srcId="{78A9BEE4-01C7-4F1E-97D8-C232B9CBB81E}" destId="{C5C1FA07-FDFD-4E49-B183-975F042A456D}" srcOrd="0" destOrd="1" presId="urn:microsoft.com/office/officeart/2005/8/layout/chevron2"/>
    <dgm:cxn modelId="{D7302396-EBA3-4C1A-96D3-80209512D30B}" type="presOf" srcId="{74EFA15A-38AA-4741-824D-96366BF09F7E}" destId="{F682AEB9-4FE6-41FE-9D94-906D4343BF4E}" srcOrd="0" destOrd="0" presId="urn:microsoft.com/office/officeart/2005/8/layout/chevron2"/>
    <dgm:cxn modelId="{FC2051A7-AAAC-4B40-AB56-443632866424}" srcId="{9474A47F-765E-4825-9732-B42C602EAA90}" destId="{18811D47-EA48-42E2-AC09-970FA1ED7BCF}" srcOrd="3" destOrd="0" parTransId="{80AFB86C-B437-4C00-B3EB-E7C9A6DB0854}" sibTransId="{E437D796-00FC-49DA-A149-FEE004AB2CA5}"/>
    <dgm:cxn modelId="{7E73CEB9-B16F-41F5-AADD-67A44BBF81E5}" srcId="{1E1D0DEF-60FE-450B-AD8B-ED041E67903F}" destId="{80E2187A-8252-4203-85DD-A6BB566F836C}" srcOrd="0" destOrd="0" parTransId="{0173C629-ACF3-45D6-803C-BE19D0C30174}" sibTransId="{6FD0ACF0-E9C6-41C9-A2C2-06623CF9DD9E}"/>
    <dgm:cxn modelId="{D58A7DC1-CF17-44CA-B10F-4EF7809ABDE3}" srcId="{9474A47F-765E-4825-9732-B42C602EAA90}" destId="{1E1D0DEF-60FE-450B-AD8B-ED041E67903F}" srcOrd="0" destOrd="0" parTransId="{0ACE454C-E62B-4C92-BAA1-5C074DDE5B08}" sibTransId="{241072D5-227E-47C9-8E0B-A9739348F10C}"/>
    <dgm:cxn modelId="{5CF577C2-9268-47CB-A85D-AD54811B8289}" srcId="{1E1D0DEF-60FE-450B-AD8B-ED041E67903F}" destId="{8B0A0135-A5B6-4DC8-A1AE-9694F8F539E9}" srcOrd="1" destOrd="0" parTransId="{45E7EEBB-2451-4D00-B7B4-A6E92B0468AE}" sibTransId="{6D02A0A9-9ADD-4DF9-B755-3630C0D20305}"/>
    <dgm:cxn modelId="{CCE0C8C4-3BE7-4CD7-851E-B8435750829A}" type="presOf" srcId="{C4093BA4-6A1C-410B-B4BD-F2DF8D6BE412}" destId="{434D1373-A200-4069-9E0E-D724AB4B92EE}" srcOrd="0" destOrd="0" presId="urn:microsoft.com/office/officeart/2005/8/layout/chevron2"/>
    <dgm:cxn modelId="{29A735C9-A3E4-4395-B6CC-A6CB77E351A5}" type="presOf" srcId="{1E1D0DEF-60FE-450B-AD8B-ED041E67903F}" destId="{75671B4E-70F8-4662-94D7-4964E2DD618B}" srcOrd="0" destOrd="0" presId="urn:microsoft.com/office/officeart/2005/8/layout/chevron2"/>
    <dgm:cxn modelId="{E9E146DE-6A17-474C-B54A-7327D5F299C0}" type="presOf" srcId="{18811D47-EA48-42E2-AC09-970FA1ED7BCF}" destId="{9BDD3A06-0043-4786-A27C-6C1E7D5EBDA8}" srcOrd="0" destOrd="0" presId="urn:microsoft.com/office/officeart/2005/8/layout/chevron2"/>
    <dgm:cxn modelId="{0A0FBBDF-16B7-4932-BCF8-0A3EF0544C1C}" srcId="{18811D47-EA48-42E2-AC09-970FA1ED7BCF}" destId="{433DF0EE-3ED2-4E2D-AFFB-281B74466E03}" srcOrd="1" destOrd="0" parTransId="{19C94B88-4B98-4BCA-B7E7-CB4C09EB951E}" sibTransId="{8A7B5384-2F56-4C59-8A2D-3EA54C97392F}"/>
    <dgm:cxn modelId="{D642F8E1-30F2-49F9-B7FC-F1F0AFF5AEBC}" srcId="{9474A47F-765E-4825-9732-B42C602EAA90}" destId="{C4093BA4-6A1C-410B-B4BD-F2DF8D6BE412}" srcOrd="2" destOrd="0" parTransId="{5377374C-8FF5-48DE-AAA7-8DC0937D7626}" sibTransId="{5F81A382-2B94-4E9E-A245-2D619A9FDA16}"/>
    <dgm:cxn modelId="{5038E3EB-A9AA-4424-81A4-7A86B1376660}" type="presOf" srcId="{433DF0EE-3ED2-4E2D-AFFB-281B74466E03}" destId="{F682AEB9-4FE6-41FE-9D94-906D4343BF4E}" srcOrd="0" destOrd="1" presId="urn:microsoft.com/office/officeart/2005/8/layout/chevron2"/>
    <dgm:cxn modelId="{0DB16FCC-4FC7-4AA5-8BE9-D281A0D516B8}" type="presParOf" srcId="{31BB1ECA-D210-4D0B-B9E7-869469408CC8}" destId="{1F458573-2632-445F-B63C-868284F7DFFB}" srcOrd="0" destOrd="0" presId="urn:microsoft.com/office/officeart/2005/8/layout/chevron2"/>
    <dgm:cxn modelId="{DCCE42EF-C5B4-409F-940E-C08D07D00299}" type="presParOf" srcId="{1F458573-2632-445F-B63C-868284F7DFFB}" destId="{75671B4E-70F8-4662-94D7-4964E2DD618B}" srcOrd="0" destOrd="0" presId="urn:microsoft.com/office/officeart/2005/8/layout/chevron2"/>
    <dgm:cxn modelId="{9F0F867E-353B-462B-8584-042F65B75489}" type="presParOf" srcId="{1F458573-2632-445F-B63C-868284F7DFFB}" destId="{2C7A26B1-5114-403A-8E89-686963808C56}" srcOrd="1" destOrd="0" presId="urn:microsoft.com/office/officeart/2005/8/layout/chevron2"/>
    <dgm:cxn modelId="{1E687E26-0516-4A27-8FC6-475A20E65D07}" type="presParOf" srcId="{31BB1ECA-D210-4D0B-B9E7-869469408CC8}" destId="{66C7768B-72F1-42A1-AE21-A001FD13805F}" srcOrd="1" destOrd="0" presId="urn:microsoft.com/office/officeart/2005/8/layout/chevron2"/>
    <dgm:cxn modelId="{3683CDDC-AF0B-428D-8F15-CA986FBE8ACD}" type="presParOf" srcId="{31BB1ECA-D210-4D0B-B9E7-869469408CC8}" destId="{C539388E-7DAC-4CBB-8E65-0805F3C208B6}" srcOrd="2" destOrd="0" presId="urn:microsoft.com/office/officeart/2005/8/layout/chevron2"/>
    <dgm:cxn modelId="{2563FB68-7991-49B8-A187-CDB2EB8C496D}" type="presParOf" srcId="{C539388E-7DAC-4CBB-8E65-0805F3C208B6}" destId="{6DC9B15C-CC67-4DEA-9506-49C73CB1F5E6}" srcOrd="0" destOrd="0" presId="urn:microsoft.com/office/officeart/2005/8/layout/chevron2"/>
    <dgm:cxn modelId="{06AEF652-1FD1-43B4-8AB5-DD0BC255D16D}" type="presParOf" srcId="{C539388E-7DAC-4CBB-8E65-0805F3C208B6}" destId="{C5C1FA07-FDFD-4E49-B183-975F042A456D}" srcOrd="1" destOrd="0" presId="urn:microsoft.com/office/officeart/2005/8/layout/chevron2"/>
    <dgm:cxn modelId="{2BFD769D-1818-4CB0-824D-D27B90688018}" type="presParOf" srcId="{31BB1ECA-D210-4D0B-B9E7-869469408CC8}" destId="{58F5E2A0-BBA3-46D9-99D0-DA69B9DD3576}" srcOrd="3" destOrd="0" presId="urn:microsoft.com/office/officeart/2005/8/layout/chevron2"/>
    <dgm:cxn modelId="{E462E923-E7C6-490B-9EDB-6F1F8306FE0E}" type="presParOf" srcId="{31BB1ECA-D210-4D0B-B9E7-869469408CC8}" destId="{45078889-B707-4B01-B44E-F0CE31EDAC7D}" srcOrd="4" destOrd="0" presId="urn:microsoft.com/office/officeart/2005/8/layout/chevron2"/>
    <dgm:cxn modelId="{C74FFF9C-7427-4FFE-AE66-BEB4854E19BA}" type="presParOf" srcId="{45078889-B707-4B01-B44E-F0CE31EDAC7D}" destId="{434D1373-A200-4069-9E0E-D724AB4B92EE}" srcOrd="0" destOrd="0" presId="urn:microsoft.com/office/officeart/2005/8/layout/chevron2"/>
    <dgm:cxn modelId="{DD6E13E3-459E-4C84-B790-8112CB6C822C}" type="presParOf" srcId="{45078889-B707-4B01-B44E-F0CE31EDAC7D}" destId="{2BBF5F72-037E-46DA-9201-AF2971FCD729}" srcOrd="1" destOrd="0" presId="urn:microsoft.com/office/officeart/2005/8/layout/chevron2"/>
    <dgm:cxn modelId="{6D60CA15-B2D7-4A2F-9B35-FF02BB6658DC}" type="presParOf" srcId="{31BB1ECA-D210-4D0B-B9E7-869469408CC8}" destId="{53F84930-38C9-4F76-B3DA-6AFE7E0BF5DA}" srcOrd="5" destOrd="0" presId="urn:microsoft.com/office/officeart/2005/8/layout/chevron2"/>
    <dgm:cxn modelId="{595BA352-4DD9-4B89-AE6C-CA30965F99AD}" type="presParOf" srcId="{31BB1ECA-D210-4D0B-B9E7-869469408CC8}" destId="{CE85E5D4-94E1-43FB-A150-C2FA8F9270C7}" srcOrd="6" destOrd="0" presId="urn:microsoft.com/office/officeart/2005/8/layout/chevron2"/>
    <dgm:cxn modelId="{4C40E680-7CF0-4E01-B0B2-1604DA93E30B}" type="presParOf" srcId="{CE85E5D4-94E1-43FB-A150-C2FA8F9270C7}" destId="{9BDD3A06-0043-4786-A27C-6C1E7D5EBDA8}" srcOrd="0" destOrd="0" presId="urn:microsoft.com/office/officeart/2005/8/layout/chevron2"/>
    <dgm:cxn modelId="{9C75CAAF-34AE-4D8A-99A8-3D173E66ABA9}" type="presParOf" srcId="{CE85E5D4-94E1-43FB-A150-C2FA8F9270C7}" destId="{F682AEB9-4FE6-41FE-9D94-906D4343BF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0D40AE-190A-452C-B4A0-F83FC93E02D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493B8E8-9D2A-4B90-8EB1-2E4CDC3D48A8}">
      <dgm:prSet phldrT="[Texte]" custT="1"/>
      <dgm:spPr>
        <a:solidFill>
          <a:srgbClr val="002060"/>
        </a:solidFill>
      </dgm:spPr>
      <dgm:t>
        <a:bodyPr/>
        <a:lstStyle/>
        <a:p>
          <a:r>
            <a:rPr lang="fr-FR" sz="2000" b="1" dirty="0">
              <a:solidFill>
                <a:srgbClr val="00CCFF"/>
              </a:solidFill>
              <a:latin typeface="Agency FB" panose="020B0503020202020204" pitchFamily="34" charset="0"/>
            </a:rPr>
            <a:t>1-</a:t>
          </a:r>
          <a:r>
            <a:rPr lang="fr-FR" sz="2400" dirty="0">
              <a:solidFill>
                <a:schemeClr val="bg1"/>
              </a:solidFill>
            </a:rPr>
            <a:t>Life Cycle</a:t>
          </a:r>
        </a:p>
        <a:p>
          <a:r>
            <a:rPr lang="fr-FR" sz="2000" dirty="0" err="1">
              <a:solidFill>
                <a:schemeClr val="bg1"/>
              </a:solidFill>
            </a:rPr>
            <a:t>dependence</a:t>
          </a:r>
          <a:endParaRPr lang="fr-FR" sz="2000" dirty="0">
            <a:solidFill>
              <a:schemeClr val="bg1"/>
            </a:solidFill>
          </a:endParaRPr>
        </a:p>
      </dgm:t>
    </dgm:pt>
    <dgm:pt modelId="{E6473D4C-492C-4DF8-8E77-0539FE7E9836}" type="parTrans" cxnId="{B01053FF-813F-498C-A980-4FF2D35DA456}">
      <dgm:prSet/>
      <dgm:spPr/>
      <dgm:t>
        <a:bodyPr/>
        <a:lstStyle/>
        <a:p>
          <a:endParaRPr lang="fr-FR"/>
        </a:p>
      </dgm:t>
    </dgm:pt>
    <dgm:pt modelId="{320480A3-69B1-434B-9732-AE7FBE504E83}" type="sibTrans" cxnId="{B01053FF-813F-498C-A980-4FF2D35DA456}">
      <dgm:prSet/>
      <dgm:spPr/>
      <dgm:t>
        <a:bodyPr/>
        <a:lstStyle/>
        <a:p>
          <a:endParaRPr lang="fr-FR"/>
        </a:p>
      </dgm:t>
    </dgm:pt>
    <dgm:pt modelId="{10C10AE8-954C-4B55-8E7C-226C0D84F0D8}">
      <dgm:prSet phldrT="[Texte]" custT="1"/>
      <dgm:spPr>
        <a:solidFill>
          <a:srgbClr val="002060"/>
        </a:solidFill>
      </dgm:spPr>
      <dgm:t>
        <a:bodyPr/>
        <a:lstStyle/>
        <a:p>
          <a:r>
            <a:rPr lang="fr-FR" sz="2000" b="1" dirty="0">
              <a:solidFill>
                <a:srgbClr val="00CCFF"/>
              </a:solidFill>
              <a:latin typeface="Agency FB" panose="020B0503020202020204" pitchFamily="34" charset="0"/>
            </a:rPr>
            <a:t>2- </a:t>
          </a:r>
          <a:r>
            <a:rPr lang="fr-FR" sz="2400" dirty="0" err="1">
              <a:solidFill>
                <a:schemeClr val="bg1"/>
              </a:solidFill>
            </a:rPr>
            <a:t>Better</a:t>
          </a:r>
          <a:r>
            <a:rPr lang="fr-FR" sz="2400" dirty="0">
              <a:solidFill>
                <a:schemeClr val="bg1"/>
              </a:solidFill>
            </a:rPr>
            <a:t> Life</a:t>
          </a:r>
          <a:endParaRPr lang="fr-FR" sz="1800" dirty="0">
            <a:solidFill>
              <a:schemeClr val="bg1"/>
            </a:solidFill>
          </a:endParaRPr>
        </a:p>
      </dgm:t>
    </dgm:pt>
    <dgm:pt modelId="{684DAEB8-AE0A-4E91-B884-8CF11B6915D1}" type="parTrans" cxnId="{EA94D6FB-0CB9-443C-ACD0-FF71FC0E8F48}">
      <dgm:prSet/>
      <dgm:spPr/>
      <dgm:t>
        <a:bodyPr/>
        <a:lstStyle/>
        <a:p>
          <a:endParaRPr lang="fr-FR"/>
        </a:p>
      </dgm:t>
    </dgm:pt>
    <dgm:pt modelId="{152DFA7D-1618-4F09-8916-215EBA99805B}" type="sibTrans" cxnId="{EA94D6FB-0CB9-443C-ACD0-FF71FC0E8F48}">
      <dgm:prSet/>
      <dgm:spPr/>
      <dgm:t>
        <a:bodyPr/>
        <a:lstStyle/>
        <a:p>
          <a:endParaRPr lang="fr-FR"/>
        </a:p>
      </dgm:t>
    </dgm:pt>
    <dgm:pt modelId="{8E98E9C7-6AD4-4241-8190-FBD4B7D8C6E5}">
      <dgm:prSet phldrT="[Texte]" custT="1"/>
      <dgm:spPr>
        <a:solidFill>
          <a:srgbClr val="002060"/>
        </a:solidFill>
      </dgm:spPr>
      <dgm:t>
        <a:bodyPr/>
        <a:lstStyle/>
        <a:p>
          <a:r>
            <a:rPr lang="fr-FR" sz="2000" b="1" dirty="0">
              <a:solidFill>
                <a:srgbClr val="00CCFF"/>
              </a:solidFill>
              <a:latin typeface="Agency FB" panose="020B0503020202020204" pitchFamily="34" charset="0"/>
            </a:rPr>
            <a:t>3</a:t>
          </a:r>
          <a:r>
            <a:rPr lang="fr-FR" sz="2400" b="1" dirty="0">
              <a:solidFill>
                <a:srgbClr val="00CCFF"/>
              </a:solidFill>
              <a:latin typeface="Agency FB" panose="020B0503020202020204" pitchFamily="34" charset="0"/>
            </a:rPr>
            <a:t>-</a:t>
          </a:r>
          <a:r>
            <a:rPr lang="fr-FR" sz="2400" dirty="0">
              <a:solidFill>
                <a:schemeClr val="bg1"/>
              </a:solidFill>
            </a:rPr>
            <a:t>Poverty</a:t>
          </a:r>
        </a:p>
        <a:p>
          <a:r>
            <a:rPr lang="fr-FR" sz="2400" dirty="0">
              <a:solidFill>
                <a:schemeClr val="bg1"/>
              </a:solidFill>
            </a:rPr>
            <a:t>Dynamics</a:t>
          </a:r>
        </a:p>
      </dgm:t>
    </dgm:pt>
    <dgm:pt modelId="{0CA9B3DC-32E3-460B-9061-F8B70D4DBC1C}" type="parTrans" cxnId="{FA10190E-8E98-4F6C-9721-EB97E843209C}">
      <dgm:prSet/>
      <dgm:spPr/>
      <dgm:t>
        <a:bodyPr/>
        <a:lstStyle/>
        <a:p>
          <a:endParaRPr lang="fr-FR"/>
        </a:p>
      </dgm:t>
    </dgm:pt>
    <dgm:pt modelId="{6EAA6E8D-B9EA-4B56-97C3-A59869328B74}" type="sibTrans" cxnId="{FA10190E-8E98-4F6C-9721-EB97E843209C}">
      <dgm:prSet/>
      <dgm:spPr/>
      <dgm:t>
        <a:bodyPr/>
        <a:lstStyle/>
        <a:p>
          <a:endParaRPr lang="fr-FR"/>
        </a:p>
      </dgm:t>
    </dgm:pt>
    <dgm:pt modelId="{E3E80803-03A2-4F35-AEA7-A9747E65D867}">
      <dgm:prSet custT="1"/>
      <dgm:spPr>
        <a:solidFill>
          <a:srgbClr val="002060"/>
        </a:solidFill>
      </dgm:spPr>
      <dgm:t>
        <a:bodyPr/>
        <a:lstStyle/>
        <a:p>
          <a:r>
            <a:rPr lang="fr-FR" sz="2000" b="1" dirty="0">
              <a:solidFill>
                <a:srgbClr val="00CCFF"/>
              </a:solidFill>
              <a:latin typeface="Agency FB" panose="020B0503020202020204" pitchFamily="34" charset="0"/>
            </a:rPr>
            <a:t>4-</a:t>
          </a:r>
          <a:r>
            <a:rPr lang="fr-FR" sz="2000" dirty="0">
              <a:solidFill>
                <a:schemeClr val="bg1"/>
              </a:solidFill>
            </a:rPr>
            <a:t>Human Development</a:t>
          </a:r>
        </a:p>
      </dgm:t>
    </dgm:pt>
    <dgm:pt modelId="{EC523903-D711-49C5-A82F-CBEFC60E00DD}" type="parTrans" cxnId="{430E28AA-07B4-4FC4-8243-4B2370627540}">
      <dgm:prSet/>
      <dgm:spPr/>
      <dgm:t>
        <a:bodyPr/>
        <a:lstStyle/>
        <a:p>
          <a:endParaRPr lang="fr-FR"/>
        </a:p>
      </dgm:t>
    </dgm:pt>
    <dgm:pt modelId="{2582EEA3-F5DC-4DE5-B189-7565C0F8EDBD}" type="sibTrans" cxnId="{430E28AA-07B4-4FC4-8243-4B2370627540}">
      <dgm:prSet/>
      <dgm:spPr/>
      <dgm:t>
        <a:bodyPr/>
        <a:lstStyle/>
        <a:p>
          <a:endParaRPr lang="fr-FR"/>
        </a:p>
      </dgm:t>
    </dgm:pt>
    <dgm:pt modelId="{0D3FEB5B-B0EF-43A4-9975-C5AA71B26CE6}">
      <dgm:prSet custT="1"/>
      <dgm:spPr>
        <a:solidFill>
          <a:srgbClr val="002060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fr-FR" sz="2000" b="1" dirty="0">
              <a:solidFill>
                <a:srgbClr val="00CCFF"/>
              </a:solidFill>
              <a:latin typeface="Agency FB" panose="020B0503020202020204" pitchFamily="34" charset="0"/>
            </a:rPr>
            <a:t>5</a:t>
          </a:r>
          <a:r>
            <a:rPr lang="fr-FR" sz="2400" b="1" dirty="0">
              <a:solidFill>
                <a:srgbClr val="00CCFF"/>
              </a:solidFill>
              <a:latin typeface="Agency FB" panose="020B0503020202020204" pitchFamily="34" charset="0"/>
            </a:rPr>
            <a:t>-</a:t>
          </a:r>
          <a:r>
            <a:rPr lang="fr-FR" sz="2400" dirty="0">
              <a:solidFill>
                <a:schemeClr val="bg1"/>
              </a:solidFill>
            </a:rPr>
            <a:t>Networks</a:t>
          </a:r>
          <a:endParaRPr lang="fr-FR" sz="1800" dirty="0">
            <a:solidFill>
              <a:schemeClr val="bg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600" dirty="0">
              <a:solidFill>
                <a:schemeClr val="bg1"/>
              </a:solidFill>
            </a:rPr>
            <a:t>&amp;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fr-FR" sz="1800" dirty="0">
              <a:solidFill>
                <a:schemeClr val="bg1"/>
              </a:solidFill>
            </a:rPr>
            <a:t>Infrastructures</a:t>
          </a:r>
          <a:endParaRPr lang="fr-FR" sz="1400" dirty="0">
            <a:solidFill>
              <a:schemeClr val="bg1"/>
            </a:solidFill>
          </a:endParaRPr>
        </a:p>
      </dgm:t>
    </dgm:pt>
    <dgm:pt modelId="{9ECD2840-FB0F-4F7E-8A6D-55A82A09519B}" type="parTrans" cxnId="{3EB96D66-B09C-496B-B534-04A6098C7DE9}">
      <dgm:prSet/>
      <dgm:spPr/>
      <dgm:t>
        <a:bodyPr/>
        <a:lstStyle/>
        <a:p>
          <a:endParaRPr lang="fr-FR"/>
        </a:p>
      </dgm:t>
    </dgm:pt>
    <dgm:pt modelId="{CC1D1407-47C0-4358-BFA1-D1C64C2627DB}" type="sibTrans" cxnId="{3EB96D66-B09C-496B-B534-04A6098C7DE9}">
      <dgm:prSet/>
      <dgm:spPr/>
      <dgm:t>
        <a:bodyPr/>
        <a:lstStyle/>
        <a:p>
          <a:endParaRPr lang="fr-FR"/>
        </a:p>
      </dgm:t>
    </dgm:pt>
    <dgm:pt modelId="{E60E0BD3-D9AE-4739-BAC6-6382BB63679B}">
      <dgm:prSet/>
      <dgm:spPr/>
      <dgm:t>
        <a:bodyPr/>
        <a:lstStyle/>
        <a:p>
          <a:endParaRPr lang="fr-FR"/>
        </a:p>
      </dgm:t>
    </dgm:pt>
    <dgm:pt modelId="{BAFCB154-4DDE-407A-A082-915E27BFA9FF}" type="parTrans" cxnId="{5F1C0F36-FDBC-497F-97B1-931291BFC00B}">
      <dgm:prSet/>
      <dgm:spPr/>
      <dgm:t>
        <a:bodyPr/>
        <a:lstStyle/>
        <a:p>
          <a:endParaRPr lang="fr-FR"/>
        </a:p>
      </dgm:t>
    </dgm:pt>
    <dgm:pt modelId="{C7D496C0-C016-4ABD-9A9C-904E213C5971}" type="sibTrans" cxnId="{5F1C0F36-FDBC-497F-97B1-931291BFC00B}">
      <dgm:prSet/>
      <dgm:spPr/>
      <dgm:t>
        <a:bodyPr/>
        <a:lstStyle/>
        <a:p>
          <a:endParaRPr lang="fr-FR"/>
        </a:p>
      </dgm:t>
    </dgm:pt>
    <dgm:pt modelId="{F2FAF9AC-607C-4610-8590-A00AC0420214}">
      <dgm:prSet/>
      <dgm:spPr/>
      <dgm:t>
        <a:bodyPr/>
        <a:lstStyle/>
        <a:p>
          <a:endParaRPr lang="fr-FR"/>
        </a:p>
      </dgm:t>
    </dgm:pt>
    <dgm:pt modelId="{0F66BEDA-0656-4883-9B01-8BB778D7D8A5}" type="parTrans" cxnId="{0708F207-5E89-463B-AEAA-0318CBE2DB25}">
      <dgm:prSet/>
      <dgm:spPr/>
      <dgm:t>
        <a:bodyPr/>
        <a:lstStyle/>
        <a:p>
          <a:endParaRPr lang="fr-FR"/>
        </a:p>
      </dgm:t>
    </dgm:pt>
    <dgm:pt modelId="{652C3E44-0FEE-4DD7-8FA2-91D073F8C2CE}" type="sibTrans" cxnId="{0708F207-5E89-463B-AEAA-0318CBE2DB25}">
      <dgm:prSet/>
      <dgm:spPr/>
      <dgm:t>
        <a:bodyPr/>
        <a:lstStyle/>
        <a:p>
          <a:endParaRPr lang="fr-FR"/>
        </a:p>
      </dgm:t>
    </dgm:pt>
    <dgm:pt modelId="{5A88450A-92A2-413E-8CCC-95D4118BD2D7}">
      <dgm:prSet phldrT="[Texte]"/>
      <dgm:spPr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fr-FR" b="1" dirty="0">
            <a:solidFill>
              <a:srgbClr val="00CCFF"/>
            </a:solidFill>
          </a:endParaRPr>
        </a:p>
      </dgm:t>
    </dgm:pt>
    <dgm:pt modelId="{CD9FFED1-14B8-4FDF-8E11-26BDE8AD09E8}" type="sibTrans" cxnId="{C95FDB9D-980C-4BD0-A3AD-261E16699D7A}">
      <dgm:prSet/>
      <dgm:spPr/>
      <dgm:t>
        <a:bodyPr/>
        <a:lstStyle/>
        <a:p>
          <a:endParaRPr lang="fr-FR"/>
        </a:p>
      </dgm:t>
    </dgm:pt>
    <dgm:pt modelId="{C54E3350-61F5-4A32-AE2B-4E0E26FAE0AD}" type="parTrans" cxnId="{C95FDB9D-980C-4BD0-A3AD-261E16699D7A}">
      <dgm:prSet/>
      <dgm:spPr/>
      <dgm:t>
        <a:bodyPr/>
        <a:lstStyle/>
        <a:p>
          <a:endParaRPr lang="fr-FR"/>
        </a:p>
      </dgm:t>
    </dgm:pt>
    <dgm:pt modelId="{89BB30BD-F6A9-4927-8463-FC562415E5AD}" type="pres">
      <dgm:prSet presAssocID="{BD0D40AE-190A-452C-B4A0-F83FC93E02D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7B6A833-EBEE-4C85-992C-4F5E24F5F583}" type="pres">
      <dgm:prSet presAssocID="{5A88450A-92A2-413E-8CCC-95D4118BD2D7}" presName="singleCycle" presStyleCnt="0"/>
      <dgm:spPr/>
    </dgm:pt>
    <dgm:pt modelId="{01AB50E5-0685-45D1-9FE3-FE652192F3C4}" type="pres">
      <dgm:prSet presAssocID="{5A88450A-92A2-413E-8CCC-95D4118BD2D7}" presName="singleCenter" presStyleLbl="node1" presStyleIdx="0" presStyleCnt="6" custScaleY="79778" custLinFactNeighborX="1364" custLinFactNeighborY="3416">
        <dgm:presLayoutVars>
          <dgm:chMax val="7"/>
          <dgm:chPref val="7"/>
        </dgm:presLayoutVars>
      </dgm:prSet>
      <dgm:spPr/>
    </dgm:pt>
    <dgm:pt modelId="{2E47CD3A-6160-4089-A38F-988FE375905D}" type="pres">
      <dgm:prSet presAssocID="{E6473D4C-492C-4DF8-8E77-0539FE7E9836}" presName="Name56" presStyleLbl="parChTrans1D2" presStyleIdx="0" presStyleCnt="5"/>
      <dgm:spPr/>
    </dgm:pt>
    <dgm:pt modelId="{447B33F1-9B42-4753-AEE1-AF88D8BF1D3A}" type="pres">
      <dgm:prSet presAssocID="{D493B8E8-9D2A-4B90-8EB1-2E4CDC3D48A8}" presName="text0" presStyleLbl="node1" presStyleIdx="1" presStyleCnt="6" custScaleX="145411">
        <dgm:presLayoutVars>
          <dgm:bulletEnabled val="1"/>
        </dgm:presLayoutVars>
      </dgm:prSet>
      <dgm:spPr>
        <a:prstGeom prst="rect">
          <a:avLst/>
        </a:prstGeom>
      </dgm:spPr>
    </dgm:pt>
    <dgm:pt modelId="{519CE73D-3DC4-4478-B050-F15B317C58D4}" type="pres">
      <dgm:prSet presAssocID="{684DAEB8-AE0A-4E91-B884-8CF11B6915D1}" presName="Name56" presStyleLbl="parChTrans1D2" presStyleIdx="1" presStyleCnt="5"/>
      <dgm:spPr/>
    </dgm:pt>
    <dgm:pt modelId="{32564687-D6D2-4362-B91B-25E992961CF7}" type="pres">
      <dgm:prSet presAssocID="{10C10AE8-954C-4B55-8E7C-226C0D84F0D8}" presName="text0" presStyleLbl="node1" presStyleIdx="2" presStyleCnt="6" custScaleX="148246" custRadScaleRad="108236" custRadScaleInc="2254">
        <dgm:presLayoutVars>
          <dgm:bulletEnabled val="1"/>
        </dgm:presLayoutVars>
      </dgm:prSet>
      <dgm:spPr>
        <a:prstGeom prst="rect">
          <a:avLst/>
        </a:prstGeom>
      </dgm:spPr>
    </dgm:pt>
    <dgm:pt modelId="{2EDC9430-183C-4CEE-ABD9-B5122DFFA2B6}" type="pres">
      <dgm:prSet presAssocID="{0CA9B3DC-32E3-460B-9061-F8B70D4DBC1C}" presName="Name56" presStyleLbl="parChTrans1D2" presStyleIdx="2" presStyleCnt="5"/>
      <dgm:spPr/>
    </dgm:pt>
    <dgm:pt modelId="{0764771F-57F2-4536-AE84-26C073FF47BA}" type="pres">
      <dgm:prSet presAssocID="{8E98E9C7-6AD4-4241-8190-FBD4B7D8C6E5}" presName="text0" presStyleLbl="node1" presStyleIdx="3" presStyleCnt="6" custScaleX="150650" custRadScaleRad="129168" custRadScaleInc="-47105">
        <dgm:presLayoutVars>
          <dgm:bulletEnabled val="1"/>
        </dgm:presLayoutVars>
      </dgm:prSet>
      <dgm:spPr>
        <a:prstGeom prst="rect">
          <a:avLst/>
        </a:prstGeom>
      </dgm:spPr>
    </dgm:pt>
    <dgm:pt modelId="{AB545DB8-391C-444B-A71E-1AEEA1BB47E2}" type="pres">
      <dgm:prSet presAssocID="{EC523903-D711-49C5-A82F-CBEFC60E00DD}" presName="Name56" presStyleLbl="parChTrans1D2" presStyleIdx="3" presStyleCnt="5"/>
      <dgm:spPr/>
    </dgm:pt>
    <dgm:pt modelId="{6D3E4E8C-2BCB-4C1E-96AC-22098F485A8B}" type="pres">
      <dgm:prSet presAssocID="{E3E80803-03A2-4F35-AEA7-A9747E65D867}" presName="text0" presStyleLbl="node1" presStyleIdx="4" presStyleCnt="6" custScaleX="160867" custRadScaleRad="121310" custRadScaleInc="36749">
        <dgm:presLayoutVars>
          <dgm:bulletEnabled val="1"/>
        </dgm:presLayoutVars>
      </dgm:prSet>
      <dgm:spPr>
        <a:prstGeom prst="rect">
          <a:avLst/>
        </a:prstGeom>
      </dgm:spPr>
    </dgm:pt>
    <dgm:pt modelId="{609CEC94-E9F9-454D-8C4D-D224311EB438}" type="pres">
      <dgm:prSet presAssocID="{9ECD2840-FB0F-4F7E-8A6D-55A82A09519B}" presName="Name56" presStyleLbl="parChTrans1D2" presStyleIdx="4" presStyleCnt="5"/>
      <dgm:spPr/>
    </dgm:pt>
    <dgm:pt modelId="{3A64E54A-C4A0-49E5-9B25-745E9345E467}" type="pres">
      <dgm:prSet presAssocID="{0D3FEB5B-B0EF-43A4-9975-C5AA71B26CE6}" presName="text0" presStyleLbl="node1" presStyleIdx="5" presStyleCnt="6" custScaleX="155240" custScaleY="100000" custRadScaleRad="96476" custRadScaleInc="267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7F41E600-3DFF-4A69-A503-D142D4BCC313}" type="presOf" srcId="{684DAEB8-AE0A-4E91-B884-8CF11B6915D1}" destId="{519CE73D-3DC4-4478-B050-F15B317C58D4}" srcOrd="0" destOrd="0" presId="urn:microsoft.com/office/officeart/2008/layout/RadialCluster"/>
    <dgm:cxn modelId="{0708F207-5E89-463B-AEAA-0318CBE2DB25}" srcId="{BD0D40AE-190A-452C-B4A0-F83FC93E02D5}" destId="{F2FAF9AC-607C-4610-8590-A00AC0420214}" srcOrd="2" destOrd="0" parTransId="{0F66BEDA-0656-4883-9B01-8BB778D7D8A5}" sibTransId="{652C3E44-0FEE-4DD7-8FA2-91D073F8C2CE}"/>
    <dgm:cxn modelId="{B421B109-8B7A-4F70-9E07-AA09888A1F15}" type="presOf" srcId="{8E98E9C7-6AD4-4241-8190-FBD4B7D8C6E5}" destId="{0764771F-57F2-4536-AE84-26C073FF47BA}" srcOrd="0" destOrd="0" presId="urn:microsoft.com/office/officeart/2008/layout/RadialCluster"/>
    <dgm:cxn modelId="{FA10190E-8E98-4F6C-9721-EB97E843209C}" srcId="{5A88450A-92A2-413E-8CCC-95D4118BD2D7}" destId="{8E98E9C7-6AD4-4241-8190-FBD4B7D8C6E5}" srcOrd="2" destOrd="0" parTransId="{0CA9B3DC-32E3-460B-9061-F8B70D4DBC1C}" sibTransId="{6EAA6E8D-B9EA-4B56-97C3-A59869328B74}"/>
    <dgm:cxn modelId="{DABFFA1C-6748-49DB-BA4D-3B8593726BEE}" type="presOf" srcId="{0D3FEB5B-B0EF-43A4-9975-C5AA71B26CE6}" destId="{3A64E54A-C4A0-49E5-9B25-745E9345E467}" srcOrd="0" destOrd="0" presId="urn:microsoft.com/office/officeart/2008/layout/RadialCluster"/>
    <dgm:cxn modelId="{5F141B2B-0E08-4F0F-81D2-DB508422C7EB}" type="presOf" srcId="{9ECD2840-FB0F-4F7E-8A6D-55A82A09519B}" destId="{609CEC94-E9F9-454D-8C4D-D224311EB438}" srcOrd="0" destOrd="0" presId="urn:microsoft.com/office/officeart/2008/layout/RadialCluster"/>
    <dgm:cxn modelId="{61D92535-7513-4FA0-BC7A-9F55CEA09234}" type="presOf" srcId="{EC523903-D711-49C5-A82F-CBEFC60E00DD}" destId="{AB545DB8-391C-444B-A71E-1AEEA1BB47E2}" srcOrd="0" destOrd="0" presId="urn:microsoft.com/office/officeart/2008/layout/RadialCluster"/>
    <dgm:cxn modelId="{5F1C0F36-FDBC-497F-97B1-931291BFC00B}" srcId="{BD0D40AE-190A-452C-B4A0-F83FC93E02D5}" destId="{E60E0BD3-D9AE-4739-BAC6-6382BB63679B}" srcOrd="1" destOrd="0" parTransId="{BAFCB154-4DDE-407A-A082-915E27BFA9FF}" sibTransId="{C7D496C0-C016-4ABD-9A9C-904E213C5971}"/>
    <dgm:cxn modelId="{3EB96D66-B09C-496B-B534-04A6098C7DE9}" srcId="{5A88450A-92A2-413E-8CCC-95D4118BD2D7}" destId="{0D3FEB5B-B0EF-43A4-9975-C5AA71B26CE6}" srcOrd="4" destOrd="0" parTransId="{9ECD2840-FB0F-4F7E-8A6D-55A82A09519B}" sibTransId="{CC1D1407-47C0-4358-BFA1-D1C64C2627DB}"/>
    <dgm:cxn modelId="{96AA5975-7E4D-40E1-9EAC-DE7E4E9A6A6E}" type="presOf" srcId="{E3E80803-03A2-4F35-AEA7-A9747E65D867}" destId="{6D3E4E8C-2BCB-4C1E-96AC-22098F485A8B}" srcOrd="0" destOrd="0" presId="urn:microsoft.com/office/officeart/2008/layout/RadialCluster"/>
    <dgm:cxn modelId="{5DC20C99-3CCA-4351-B9DC-D268FBB01217}" type="presOf" srcId="{0CA9B3DC-32E3-460B-9061-F8B70D4DBC1C}" destId="{2EDC9430-183C-4CEE-ABD9-B5122DFFA2B6}" srcOrd="0" destOrd="0" presId="urn:microsoft.com/office/officeart/2008/layout/RadialCluster"/>
    <dgm:cxn modelId="{C95FDB9D-980C-4BD0-A3AD-261E16699D7A}" srcId="{BD0D40AE-190A-452C-B4A0-F83FC93E02D5}" destId="{5A88450A-92A2-413E-8CCC-95D4118BD2D7}" srcOrd="0" destOrd="0" parTransId="{C54E3350-61F5-4A32-AE2B-4E0E26FAE0AD}" sibTransId="{CD9FFED1-14B8-4FDF-8E11-26BDE8AD09E8}"/>
    <dgm:cxn modelId="{430E28AA-07B4-4FC4-8243-4B2370627540}" srcId="{5A88450A-92A2-413E-8CCC-95D4118BD2D7}" destId="{E3E80803-03A2-4F35-AEA7-A9747E65D867}" srcOrd="3" destOrd="0" parTransId="{EC523903-D711-49C5-A82F-CBEFC60E00DD}" sibTransId="{2582EEA3-F5DC-4DE5-B189-7565C0F8EDBD}"/>
    <dgm:cxn modelId="{4DA5C6B2-B6DB-4BD0-A88F-FD54AD691F20}" type="presOf" srcId="{10C10AE8-954C-4B55-8E7C-226C0D84F0D8}" destId="{32564687-D6D2-4362-B91B-25E992961CF7}" srcOrd="0" destOrd="0" presId="urn:microsoft.com/office/officeart/2008/layout/RadialCluster"/>
    <dgm:cxn modelId="{2FE61EB4-2A5C-4A63-AF5C-EE2B74192D59}" type="presOf" srcId="{5A88450A-92A2-413E-8CCC-95D4118BD2D7}" destId="{01AB50E5-0685-45D1-9FE3-FE652192F3C4}" srcOrd="0" destOrd="0" presId="urn:microsoft.com/office/officeart/2008/layout/RadialCluster"/>
    <dgm:cxn modelId="{E7FACBC4-DF1C-4433-A786-F74BBD5691CC}" type="presOf" srcId="{BD0D40AE-190A-452C-B4A0-F83FC93E02D5}" destId="{89BB30BD-F6A9-4927-8463-FC562415E5AD}" srcOrd="0" destOrd="0" presId="urn:microsoft.com/office/officeart/2008/layout/RadialCluster"/>
    <dgm:cxn modelId="{2F5464D6-BF81-4A41-8BE7-C3692CFD1157}" type="presOf" srcId="{E6473D4C-492C-4DF8-8E77-0539FE7E9836}" destId="{2E47CD3A-6160-4089-A38F-988FE375905D}" srcOrd="0" destOrd="0" presId="urn:microsoft.com/office/officeart/2008/layout/RadialCluster"/>
    <dgm:cxn modelId="{B5DA70DC-7BD9-4174-B05F-45708AACBC43}" type="presOf" srcId="{D493B8E8-9D2A-4B90-8EB1-2E4CDC3D48A8}" destId="{447B33F1-9B42-4753-AEE1-AF88D8BF1D3A}" srcOrd="0" destOrd="0" presId="urn:microsoft.com/office/officeart/2008/layout/RadialCluster"/>
    <dgm:cxn modelId="{EA94D6FB-0CB9-443C-ACD0-FF71FC0E8F48}" srcId="{5A88450A-92A2-413E-8CCC-95D4118BD2D7}" destId="{10C10AE8-954C-4B55-8E7C-226C0D84F0D8}" srcOrd="1" destOrd="0" parTransId="{684DAEB8-AE0A-4E91-B884-8CF11B6915D1}" sibTransId="{152DFA7D-1618-4F09-8916-215EBA99805B}"/>
    <dgm:cxn modelId="{B01053FF-813F-498C-A980-4FF2D35DA456}" srcId="{5A88450A-92A2-413E-8CCC-95D4118BD2D7}" destId="{D493B8E8-9D2A-4B90-8EB1-2E4CDC3D48A8}" srcOrd="0" destOrd="0" parTransId="{E6473D4C-492C-4DF8-8E77-0539FE7E9836}" sibTransId="{320480A3-69B1-434B-9732-AE7FBE504E83}"/>
    <dgm:cxn modelId="{C07D98C0-6505-42F5-BB1E-5D4DF348D98A}" type="presParOf" srcId="{89BB30BD-F6A9-4927-8463-FC562415E5AD}" destId="{67B6A833-EBEE-4C85-992C-4F5E24F5F583}" srcOrd="0" destOrd="0" presId="urn:microsoft.com/office/officeart/2008/layout/RadialCluster"/>
    <dgm:cxn modelId="{59C7A27D-6192-4A5F-A062-E2A9DC55483D}" type="presParOf" srcId="{67B6A833-EBEE-4C85-992C-4F5E24F5F583}" destId="{01AB50E5-0685-45D1-9FE3-FE652192F3C4}" srcOrd="0" destOrd="0" presId="urn:microsoft.com/office/officeart/2008/layout/RadialCluster"/>
    <dgm:cxn modelId="{7BF0EFF8-97A9-452D-8D3B-2D4903F54B86}" type="presParOf" srcId="{67B6A833-EBEE-4C85-992C-4F5E24F5F583}" destId="{2E47CD3A-6160-4089-A38F-988FE375905D}" srcOrd="1" destOrd="0" presId="urn:microsoft.com/office/officeart/2008/layout/RadialCluster"/>
    <dgm:cxn modelId="{7CC79FDD-18BC-47E3-8CDF-968A6E41EFFF}" type="presParOf" srcId="{67B6A833-EBEE-4C85-992C-4F5E24F5F583}" destId="{447B33F1-9B42-4753-AEE1-AF88D8BF1D3A}" srcOrd="2" destOrd="0" presId="urn:microsoft.com/office/officeart/2008/layout/RadialCluster"/>
    <dgm:cxn modelId="{EED6A82C-D399-469F-BF18-3DC1CB26089D}" type="presParOf" srcId="{67B6A833-EBEE-4C85-992C-4F5E24F5F583}" destId="{519CE73D-3DC4-4478-B050-F15B317C58D4}" srcOrd="3" destOrd="0" presId="urn:microsoft.com/office/officeart/2008/layout/RadialCluster"/>
    <dgm:cxn modelId="{B34074A2-F2FC-42BA-AD4E-7B9E31AC2811}" type="presParOf" srcId="{67B6A833-EBEE-4C85-992C-4F5E24F5F583}" destId="{32564687-D6D2-4362-B91B-25E992961CF7}" srcOrd="4" destOrd="0" presId="urn:microsoft.com/office/officeart/2008/layout/RadialCluster"/>
    <dgm:cxn modelId="{BBC92ED4-E902-484B-AF93-4B43AC740013}" type="presParOf" srcId="{67B6A833-EBEE-4C85-992C-4F5E24F5F583}" destId="{2EDC9430-183C-4CEE-ABD9-B5122DFFA2B6}" srcOrd="5" destOrd="0" presId="urn:microsoft.com/office/officeart/2008/layout/RadialCluster"/>
    <dgm:cxn modelId="{7A872F1F-5385-4AED-8E3D-762B668C452A}" type="presParOf" srcId="{67B6A833-EBEE-4C85-992C-4F5E24F5F583}" destId="{0764771F-57F2-4536-AE84-26C073FF47BA}" srcOrd="6" destOrd="0" presId="urn:microsoft.com/office/officeart/2008/layout/RadialCluster"/>
    <dgm:cxn modelId="{3AF6B14F-47B3-4E2E-8B9E-F76E430CF221}" type="presParOf" srcId="{67B6A833-EBEE-4C85-992C-4F5E24F5F583}" destId="{AB545DB8-391C-444B-A71E-1AEEA1BB47E2}" srcOrd="7" destOrd="0" presId="urn:microsoft.com/office/officeart/2008/layout/RadialCluster"/>
    <dgm:cxn modelId="{D0276217-E60A-48C2-BCE1-AF32BD12518D}" type="presParOf" srcId="{67B6A833-EBEE-4C85-992C-4F5E24F5F583}" destId="{6D3E4E8C-2BCB-4C1E-96AC-22098F485A8B}" srcOrd="8" destOrd="0" presId="urn:microsoft.com/office/officeart/2008/layout/RadialCluster"/>
    <dgm:cxn modelId="{65EE22D2-45F2-4AE2-8FFA-6EC328B5CB6D}" type="presParOf" srcId="{67B6A833-EBEE-4C85-992C-4F5E24F5F583}" destId="{609CEC94-E9F9-454D-8C4D-D224311EB438}" srcOrd="9" destOrd="0" presId="urn:microsoft.com/office/officeart/2008/layout/RadialCluster"/>
    <dgm:cxn modelId="{A70ED411-7835-4D73-9673-02AA5C02B437}" type="presParOf" srcId="{67B6A833-EBEE-4C85-992C-4F5E24F5F583}" destId="{3A64E54A-C4A0-49E5-9B25-745E9345E467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E4B6E4-BBBA-4D57-80DD-FE3AA8069D2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837C720-D5FE-4CFE-8418-CBE929F416C6}">
      <dgm:prSet phldrT="[Texte]"/>
      <dgm:spPr/>
      <dgm:t>
        <a:bodyPr/>
        <a:lstStyle/>
        <a:p>
          <a:r>
            <a:rPr lang="en-US" dirty="0"/>
            <a:t>Software development for wide distribution of tools</a:t>
          </a:r>
          <a:endParaRPr lang="fr-FR" dirty="0"/>
        </a:p>
      </dgm:t>
    </dgm:pt>
    <dgm:pt modelId="{5FDCE686-745C-4E8E-B8CC-D1733ABACD30}" type="parTrans" cxnId="{6D6D44C0-4572-4903-81AD-BB1DBAC8F929}">
      <dgm:prSet/>
      <dgm:spPr/>
      <dgm:t>
        <a:bodyPr/>
        <a:lstStyle/>
        <a:p>
          <a:endParaRPr lang="fr-FR"/>
        </a:p>
      </dgm:t>
    </dgm:pt>
    <dgm:pt modelId="{4512A9CC-ADDB-449A-B9F6-17CB55180ABD}" type="sibTrans" cxnId="{6D6D44C0-4572-4903-81AD-BB1DBAC8F929}">
      <dgm:prSet/>
      <dgm:spPr/>
      <dgm:t>
        <a:bodyPr/>
        <a:lstStyle/>
        <a:p>
          <a:endParaRPr lang="fr-FR"/>
        </a:p>
      </dgm:t>
    </dgm:pt>
    <dgm:pt modelId="{6EC05965-2475-4340-ABFE-8ADA83B5DE88}">
      <dgm:prSet phldrT="[Texte]"/>
      <dgm:spPr/>
      <dgm:t>
        <a:bodyPr/>
        <a:lstStyle/>
        <a:p>
          <a:r>
            <a:rPr lang="en-US" dirty="0"/>
            <a:t>Face-to-face and online training on the tools developed</a:t>
          </a:r>
          <a:endParaRPr lang="fr-FR" dirty="0"/>
        </a:p>
      </dgm:t>
    </dgm:pt>
    <dgm:pt modelId="{45D26A20-9DA8-46D1-8B67-606163F371C4}" type="parTrans" cxnId="{C98EB59C-E6D0-43CF-B121-D88B9E642C0A}">
      <dgm:prSet/>
      <dgm:spPr/>
      <dgm:t>
        <a:bodyPr/>
        <a:lstStyle/>
        <a:p>
          <a:endParaRPr lang="fr-FR"/>
        </a:p>
      </dgm:t>
    </dgm:pt>
    <dgm:pt modelId="{B748545D-A15E-4BF6-9A90-3096814D49D3}" type="sibTrans" cxnId="{C98EB59C-E6D0-43CF-B121-D88B9E642C0A}">
      <dgm:prSet/>
      <dgm:spPr/>
      <dgm:t>
        <a:bodyPr/>
        <a:lstStyle/>
        <a:p>
          <a:endParaRPr lang="fr-FR"/>
        </a:p>
      </dgm:t>
    </dgm:pt>
    <dgm:pt modelId="{B418E790-4EF7-4AA2-AF29-DDAFF8C90393}">
      <dgm:prSet phldrT="[Texte]"/>
      <dgm:spPr/>
      <dgm:t>
        <a:bodyPr/>
        <a:lstStyle/>
        <a:p>
          <a:r>
            <a:rPr lang="en-US" dirty="0"/>
            <a:t>Creating a community of good practice</a:t>
          </a:r>
          <a:endParaRPr lang="fr-FR" dirty="0"/>
        </a:p>
      </dgm:t>
    </dgm:pt>
    <dgm:pt modelId="{EC44BF7F-0EF4-489B-81CB-DBDA88E523B7}" type="parTrans" cxnId="{D40655D4-2D39-4186-A577-E31D0AABA280}">
      <dgm:prSet/>
      <dgm:spPr/>
      <dgm:t>
        <a:bodyPr/>
        <a:lstStyle/>
        <a:p>
          <a:endParaRPr lang="fr-FR"/>
        </a:p>
      </dgm:t>
    </dgm:pt>
    <dgm:pt modelId="{CAB17D3E-9FFF-4152-AAF2-E624EAF39608}" type="sibTrans" cxnId="{D40655D4-2D39-4186-A577-E31D0AABA280}">
      <dgm:prSet/>
      <dgm:spPr/>
      <dgm:t>
        <a:bodyPr/>
        <a:lstStyle/>
        <a:p>
          <a:endParaRPr lang="fr-FR"/>
        </a:p>
      </dgm:t>
    </dgm:pt>
    <dgm:pt modelId="{E0F9324A-CA30-488D-9DA7-9E0E85EEE63A}">
      <dgm:prSet/>
      <dgm:spPr/>
      <dgm:t>
        <a:bodyPr/>
        <a:lstStyle/>
        <a:p>
          <a:r>
            <a:rPr lang="en-US" dirty="0"/>
            <a:t>Certification and Master courses in generational economics</a:t>
          </a:r>
          <a:endParaRPr lang="fr-FR" dirty="0"/>
        </a:p>
      </dgm:t>
    </dgm:pt>
    <dgm:pt modelId="{D831B65C-6E2A-471D-8F39-A0006A932AE8}" type="parTrans" cxnId="{51D107F8-6FAD-44FD-ADCA-31312CF4D482}">
      <dgm:prSet/>
      <dgm:spPr/>
      <dgm:t>
        <a:bodyPr/>
        <a:lstStyle/>
        <a:p>
          <a:endParaRPr lang="fr-FR"/>
        </a:p>
      </dgm:t>
    </dgm:pt>
    <dgm:pt modelId="{3F01C933-2566-4847-ACCB-4DC9D856D0F8}" type="sibTrans" cxnId="{51D107F8-6FAD-44FD-ADCA-31312CF4D482}">
      <dgm:prSet/>
      <dgm:spPr/>
      <dgm:t>
        <a:bodyPr/>
        <a:lstStyle/>
        <a:p>
          <a:endParaRPr lang="fr-FR"/>
        </a:p>
      </dgm:t>
    </dgm:pt>
    <dgm:pt modelId="{2BD5D2E7-8F65-4F7F-8BDB-5C2D81B3AD01}" type="pres">
      <dgm:prSet presAssocID="{70E4B6E4-BBBA-4D57-80DD-FE3AA8069D2D}" presName="Name0" presStyleCnt="0">
        <dgm:presLayoutVars>
          <dgm:dir/>
          <dgm:resizeHandles val="exact"/>
        </dgm:presLayoutVars>
      </dgm:prSet>
      <dgm:spPr/>
    </dgm:pt>
    <dgm:pt modelId="{8F2FCA2F-F998-4D0A-B48C-174A1AF7E603}" type="pres">
      <dgm:prSet presAssocID="{E837C720-D5FE-4CFE-8418-CBE929F416C6}" presName="composite" presStyleCnt="0"/>
      <dgm:spPr/>
    </dgm:pt>
    <dgm:pt modelId="{FF9E4F21-5C95-412D-A15E-1797F0DC05DC}" type="pres">
      <dgm:prSet presAssocID="{E837C720-D5FE-4CFE-8418-CBE929F416C6}" presName="rect1" presStyleLbl="trAlignAcc1" presStyleIdx="0" presStyleCnt="4" custScaleX="193702" custLinFactNeighborY="1558">
        <dgm:presLayoutVars>
          <dgm:bulletEnabled val="1"/>
        </dgm:presLayoutVars>
      </dgm:prSet>
      <dgm:spPr/>
    </dgm:pt>
    <dgm:pt modelId="{BBB6F268-899C-4EE9-BF4D-5090802519C5}" type="pres">
      <dgm:prSet presAssocID="{E837C720-D5FE-4CFE-8418-CBE929F416C6}" presName="rect2" presStyleLbl="fgImgPlace1" presStyleIdx="0" presStyleCnt="4" custLinFactX="-100000" custLinFactNeighborX="-107513"/>
      <dgm:spPr>
        <a:solidFill>
          <a:schemeClr val="accent5">
            <a:lumMod val="20000"/>
            <a:lumOff val="80000"/>
          </a:schemeClr>
        </a:solidFill>
      </dgm:spPr>
    </dgm:pt>
    <dgm:pt modelId="{803B2686-FE3A-46C1-A62B-AEDBC62BF18E}" type="pres">
      <dgm:prSet presAssocID="{4512A9CC-ADDB-449A-B9F6-17CB55180ABD}" presName="sibTrans" presStyleCnt="0"/>
      <dgm:spPr/>
    </dgm:pt>
    <dgm:pt modelId="{9465B009-1765-4992-979A-53EA9F1008E8}" type="pres">
      <dgm:prSet presAssocID="{6EC05965-2475-4340-ABFE-8ADA83B5DE88}" presName="composite" presStyleCnt="0"/>
      <dgm:spPr/>
    </dgm:pt>
    <dgm:pt modelId="{316AADB6-2E12-4505-8C53-D7BE75920289}" type="pres">
      <dgm:prSet presAssocID="{6EC05965-2475-4340-ABFE-8ADA83B5DE88}" presName="rect1" presStyleLbl="trAlignAcc1" presStyleIdx="1" presStyleCnt="4" custScaleX="188701">
        <dgm:presLayoutVars>
          <dgm:bulletEnabled val="1"/>
        </dgm:presLayoutVars>
      </dgm:prSet>
      <dgm:spPr/>
    </dgm:pt>
    <dgm:pt modelId="{37600B12-93C5-4E82-858B-A480A027E589}" type="pres">
      <dgm:prSet presAssocID="{6EC05965-2475-4340-ABFE-8ADA83B5DE88}" presName="rect2" presStyleLbl="fgImgPlace1" presStyleIdx="1" presStyleCnt="4" custLinFactX="-100000" custLinFactNeighborX="-107513"/>
      <dgm:spPr>
        <a:solidFill>
          <a:schemeClr val="accent2">
            <a:lumMod val="40000"/>
            <a:lumOff val="60000"/>
          </a:schemeClr>
        </a:solidFill>
      </dgm:spPr>
    </dgm:pt>
    <dgm:pt modelId="{7CE2B2B3-4840-4997-9312-5F7F90E55B72}" type="pres">
      <dgm:prSet presAssocID="{B748545D-A15E-4BF6-9A90-3096814D49D3}" presName="sibTrans" presStyleCnt="0"/>
      <dgm:spPr/>
    </dgm:pt>
    <dgm:pt modelId="{6E05CDF8-C987-4348-92FE-F85735F262B2}" type="pres">
      <dgm:prSet presAssocID="{B418E790-4EF7-4AA2-AF29-DDAFF8C90393}" presName="composite" presStyleCnt="0"/>
      <dgm:spPr/>
    </dgm:pt>
    <dgm:pt modelId="{EE7628F2-C949-4FD0-A1DC-08B2F11EFDDA}" type="pres">
      <dgm:prSet presAssocID="{B418E790-4EF7-4AA2-AF29-DDAFF8C90393}" presName="rect1" presStyleLbl="trAlignAcc1" presStyleIdx="2" presStyleCnt="4" custScaleX="188385">
        <dgm:presLayoutVars>
          <dgm:bulletEnabled val="1"/>
        </dgm:presLayoutVars>
      </dgm:prSet>
      <dgm:spPr/>
    </dgm:pt>
    <dgm:pt modelId="{587416F2-960B-42A5-9371-23ECCB1107FF}" type="pres">
      <dgm:prSet presAssocID="{B418E790-4EF7-4AA2-AF29-DDAFF8C90393}" presName="rect2" presStyleLbl="fgImgPlace1" presStyleIdx="2" presStyleCnt="4" custLinFactX="-100000" custLinFactNeighborX="-107513"/>
      <dgm:spPr>
        <a:solidFill>
          <a:schemeClr val="accent3">
            <a:lumMod val="40000"/>
            <a:lumOff val="60000"/>
          </a:schemeClr>
        </a:solidFill>
      </dgm:spPr>
    </dgm:pt>
    <dgm:pt modelId="{FE8E6F62-3ED8-4DF1-957C-0FA43F0BB46B}" type="pres">
      <dgm:prSet presAssocID="{CAB17D3E-9FFF-4152-AAF2-E624EAF39608}" presName="sibTrans" presStyleCnt="0"/>
      <dgm:spPr/>
    </dgm:pt>
    <dgm:pt modelId="{C03D6051-F473-4AC3-8022-46920963114E}" type="pres">
      <dgm:prSet presAssocID="{E0F9324A-CA30-488D-9DA7-9E0E85EEE63A}" presName="composite" presStyleCnt="0"/>
      <dgm:spPr/>
    </dgm:pt>
    <dgm:pt modelId="{1B9DB691-DBB0-4FA1-979B-72B04116E350}" type="pres">
      <dgm:prSet presAssocID="{E0F9324A-CA30-488D-9DA7-9E0E85EEE63A}" presName="rect1" presStyleLbl="trAlignAcc1" presStyleIdx="3" presStyleCnt="4" custScaleX="186670">
        <dgm:presLayoutVars>
          <dgm:bulletEnabled val="1"/>
        </dgm:presLayoutVars>
      </dgm:prSet>
      <dgm:spPr/>
    </dgm:pt>
    <dgm:pt modelId="{2C2AFE0B-9AB5-48D3-9EB5-565FA6FF68F9}" type="pres">
      <dgm:prSet presAssocID="{E0F9324A-CA30-488D-9DA7-9E0E85EEE63A}" presName="rect2" presStyleLbl="fgImgPlace1" presStyleIdx="3" presStyleCnt="4" custLinFactX="-100000" custLinFactNeighborX="-113657"/>
      <dgm:spPr>
        <a:solidFill>
          <a:schemeClr val="accent6">
            <a:lumMod val="40000"/>
            <a:lumOff val="60000"/>
          </a:schemeClr>
        </a:solidFill>
      </dgm:spPr>
    </dgm:pt>
  </dgm:ptLst>
  <dgm:cxnLst>
    <dgm:cxn modelId="{C00E872C-9900-476C-AC1A-61F2696FF378}" type="presOf" srcId="{70E4B6E4-BBBA-4D57-80DD-FE3AA8069D2D}" destId="{2BD5D2E7-8F65-4F7F-8BDB-5C2D81B3AD01}" srcOrd="0" destOrd="0" presId="urn:microsoft.com/office/officeart/2008/layout/PictureStrips"/>
    <dgm:cxn modelId="{A9FE722F-7637-4BD3-BEDF-F52AE4305153}" type="presOf" srcId="{B418E790-4EF7-4AA2-AF29-DDAFF8C90393}" destId="{EE7628F2-C949-4FD0-A1DC-08B2F11EFDDA}" srcOrd="0" destOrd="0" presId="urn:microsoft.com/office/officeart/2008/layout/PictureStrips"/>
    <dgm:cxn modelId="{6F48644C-A32E-42DE-9596-0775591456BA}" type="presOf" srcId="{6EC05965-2475-4340-ABFE-8ADA83B5DE88}" destId="{316AADB6-2E12-4505-8C53-D7BE75920289}" srcOrd="0" destOrd="0" presId="urn:microsoft.com/office/officeart/2008/layout/PictureStrips"/>
    <dgm:cxn modelId="{4F125D6F-120E-4B37-A40F-1C7749183021}" type="presOf" srcId="{E837C720-D5FE-4CFE-8418-CBE929F416C6}" destId="{FF9E4F21-5C95-412D-A15E-1797F0DC05DC}" srcOrd="0" destOrd="0" presId="urn:microsoft.com/office/officeart/2008/layout/PictureStrips"/>
    <dgm:cxn modelId="{C98EB59C-E6D0-43CF-B121-D88B9E642C0A}" srcId="{70E4B6E4-BBBA-4D57-80DD-FE3AA8069D2D}" destId="{6EC05965-2475-4340-ABFE-8ADA83B5DE88}" srcOrd="1" destOrd="0" parTransId="{45D26A20-9DA8-46D1-8B67-606163F371C4}" sibTransId="{B748545D-A15E-4BF6-9A90-3096814D49D3}"/>
    <dgm:cxn modelId="{1C7416A0-65D9-47D7-BCD7-7694F9F8BF3C}" type="presOf" srcId="{E0F9324A-CA30-488D-9DA7-9E0E85EEE63A}" destId="{1B9DB691-DBB0-4FA1-979B-72B04116E350}" srcOrd="0" destOrd="0" presId="urn:microsoft.com/office/officeart/2008/layout/PictureStrips"/>
    <dgm:cxn modelId="{6D6D44C0-4572-4903-81AD-BB1DBAC8F929}" srcId="{70E4B6E4-BBBA-4D57-80DD-FE3AA8069D2D}" destId="{E837C720-D5FE-4CFE-8418-CBE929F416C6}" srcOrd="0" destOrd="0" parTransId="{5FDCE686-745C-4E8E-B8CC-D1733ABACD30}" sibTransId="{4512A9CC-ADDB-449A-B9F6-17CB55180ABD}"/>
    <dgm:cxn modelId="{D40655D4-2D39-4186-A577-E31D0AABA280}" srcId="{70E4B6E4-BBBA-4D57-80DD-FE3AA8069D2D}" destId="{B418E790-4EF7-4AA2-AF29-DDAFF8C90393}" srcOrd="2" destOrd="0" parTransId="{EC44BF7F-0EF4-489B-81CB-DBDA88E523B7}" sibTransId="{CAB17D3E-9FFF-4152-AAF2-E624EAF39608}"/>
    <dgm:cxn modelId="{51D107F8-6FAD-44FD-ADCA-31312CF4D482}" srcId="{70E4B6E4-BBBA-4D57-80DD-FE3AA8069D2D}" destId="{E0F9324A-CA30-488D-9DA7-9E0E85EEE63A}" srcOrd="3" destOrd="0" parTransId="{D831B65C-6E2A-471D-8F39-A0006A932AE8}" sibTransId="{3F01C933-2566-4847-ACCB-4DC9D856D0F8}"/>
    <dgm:cxn modelId="{26C21E67-057D-4AEF-B8D8-B21B86F302BF}" type="presParOf" srcId="{2BD5D2E7-8F65-4F7F-8BDB-5C2D81B3AD01}" destId="{8F2FCA2F-F998-4D0A-B48C-174A1AF7E603}" srcOrd="0" destOrd="0" presId="urn:microsoft.com/office/officeart/2008/layout/PictureStrips"/>
    <dgm:cxn modelId="{0FF2EB96-99CA-4E24-9B50-582B4B59451C}" type="presParOf" srcId="{8F2FCA2F-F998-4D0A-B48C-174A1AF7E603}" destId="{FF9E4F21-5C95-412D-A15E-1797F0DC05DC}" srcOrd="0" destOrd="0" presId="urn:microsoft.com/office/officeart/2008/layout/PictureStrips"/>
    <dgm:cxn modelId="{4B944B28-1C9E-482C-BBA8-5B9F10A62D00}" type="presParOf" srcId="{8F2FCA2F-F998-4D0A-B48C-174A1AF7E603}" destId="{BBB6F268-899C-4EE9-BF4D-5090802519C5}" srcOrd="1" destOrd="0" presId="urn:microsoft.com/office/officeart/2008/layout/PictureStrips"/>
    <dgm:cxn modelId="{91FBB084-8AF3-4A29-92BC-62D896E4B7F4}" type="presParOf" srcId="{2BD5D2E7-8F65-4F7F-8BDB-5C2D81B3AD01}" destId="{803B2686-FE3A-46C1-A62B-AEDBC62BF18E}" srcOrd="1" destOrd="0" presId="urn:microsoft.com/office/officeart/2008/layout/PictureStrips"/>
    <dgm:cxn modelId="{BAA15CF3-8DB0-4836-B3D7-660BB4EA0171}" type="presParOf" srcId="{2BD5D2E7-8F65-4F7F-8BDB-5C2D81B3AD01}" destId="{9465B009-1765-4992-979A-53EA9F1008E8}" srcOrd="2" destOrd="0" presId="urn:microsoft.com/office/officeart/2008/layout/PictureStrips"/>
    <dgm:cxn modelId="{E635B2C3-0B18-4A45-95E9-84BF0A821875}" type="presParOf" srcId="{9465B009-1765-4992-979A-53EA9F1008E8}" destId="{316AADB6-2E12-4505-8C53-D7BE75920289}" srcOrd="0" destOrd="0" presId="urn:microsoft.com/office/officeart/2008/layout/PictureStrips"/>
    <dgm:cxn modelId="{E54599F7-1FC2-4612-BA5E-18670FFFFE56}" type="presParOf" srcId="{9465B009-1765-4992-979A-53EA9F1008E8}" destId="{37600B12-93C5-4E82-858B-A480A027E589}" srcOrd="1" destOrd="0" presId="urn:microsoft.com/office/officeart/2008/layout/PictureStrips"/>
    <dgm:cxn modelId="{998AAAE5-3797-4A5E-9900-F9884E36317A}" type="presParOf" srcId="{2BD5D2E7-8F65-4F7F-8BDB-5C2D81B3AD01}" destId="{7CE2B2B3-4840-4997-9312-5F7F90E55B72}" srcOrd="3" destOrd="0" presId="urn:microsoft.com/office/officeart/2008/layout/PictureStrips"/>
    <dgm:cxn modelId="{5827D873-DB74-45B9-BFF2-152DCB08F591}" type="presParOf" srcId="{2BD5D2E7-8F65-4F7F-8BDB-5C2D81B3AD01}" destId="{6E05CDF8-C987-4348-92FE-F85735F262B2}" srcOrd="4" destOrd="0" presId="urn:microsoft.com/office/officeart/2008/layout/PictureStrips"/>
    <dgm:cxn modelId="{B7CC0AE6-0F12-4EB9-A424-4D0B4F968389}" type="presParOf" srcId="{6E05CDF8-C987-4348-92FE-F85735F262B2}" destId="{EE7628F2-C949-4FD0-A1DC-08B2F11EFDDA}" srcOrd="0" destOrd="0" presId="urn:microsoft.com/office/officeart/2008/layout/PictureStrips"/>
    <dgm:cxn modelId="{E5B33AF1-3E4E-4A10-A271-D9336020E615}" type="presParOf" srcId="{6E05CDF8-C987-4348-92FE-F85735F262B2}" destId="{587416F2-960B-42A5-9371-23ECCB1107FF}" srcOrd="1" destOrd="0" presId="urn:microsoft.com/office/officeart/2008/layout/PictureStrips"/>
    <dgm:cxn modelId="{85E93023-6BA3-4767-9116-E807907403C8}" type="presParOf" srcId="{2BD5D2E7-8F65-4F7F-8BDB-5C2D81B3AD01}" destId="{FE8E6F62-3ED8-4DF1-957C-0FA43F0BB46B}" srcOrd="5" destOrd="0" presId="urn:microsoft.com/office/officeart/2008/layout/PictureStrips"/>
    <dgm:cxn modelId="{429C4B52-ED81-4A0C-A51E-D5010E5ECE4E}" type="presParOf" srcId="{2BD5D2E7-8F65-4F7F-8BDB-5C2D81B3AD01}" destId="{C03D6051-F473-4AC3-8022-46920963114E}" srcOrd="6" destOrd="0" presId="urn:microsoft.com/office/officeart/2008/layout/PictureStrips"/>
    <dgm:cxn modelId="{40B209C8-042E-4C2C-A220-F5E5858AE9E7}" type="presParOf" srcId="{C03D6051-F473-4AC3-8022-46920963114E}" destId="{1B9DB691-DBB0-4FA1-979B-72B04116E350}" srcOrd="0" destOrd="0" presId="urn:microsoft.com/office/officeart/2008/layout/PictureStrips"/>
    <dgm:cxn modelId="{02C4B281-C7A1-47C6-A03B-E89BE89067EC}" type="presParOf" srcId="{C03D6051-F473-4AC3-8022-46920963114E}" destId="{2C2AFE0B-9AB5-48D3-9EB5-565FA6FF68F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43B358-C4D3-48AE-8D69-179730CE3BA7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05D4B9E-9F2D-4930-BAD5-77FA5CD23BBA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fr-FR" sz="2200" b="1" dirty="0"/>
            <a:t>Building </a:t>
          </a:r>
          <a:r>
            <a:rPr lang="fr-FR" sz="2200" b="1" dirty="0" err="1"/>
            <a:t>Capacity</a:t>
          </a:r>
          <a:endParaRPr lang="fr-FR" sz="2200" b="1" dirty="0"/>
        </a:p>
      </dgm:t>
    </dgm:pt>
    <dgm:pt modelId="{577109A8-0BA5-457E-8A2C-C68D7A975BE1}" type="parTrans" cxnId="{0E5E2BC9-C0FB-4A01-B3D1-DEFD9C8C5A0F}">
      <dgm:prSet/>
      <dgm:spPr/>
      <dgm:t>
        <a:bodyPr/>
        <a:lstStyle/>
        <a:p>
          <a:endParaRPr lang="fr-FR"/>
        </a:p>
      </dgm:t>
    </dgm:pt>
    <dgm:pt modelId="{A46294D6-417C-4D9F-8196-4784011319DC}" type="sibTrans" cxnId="{0E5E2BC9-C0FB-4A01-B3D1-DEFD9C8C5A0F}">
      <dgm:prSet/>
      <dgm:spPr/>
      <dgm:t>
        <a:bodyPr/>
        <a:lstStyle/>
        <a:p>
          <a:endParaRPr lang="fr-FR"/>
        </a:p>
      </dgm:t>
    </dgm:pt>
    <dgm:pt modelId="{4936DE8B-AF10-4BCE-B55B-968C3EB803A2}">
      <dgm:prSet custT="1"/>
      <dgm:spPr/>
      <dgm:t>
        <a:bodyPr/>
        <a:lstStyle/>
        <a:p>
          <a:r>
            <a:rPr lang="fr-FR" sz="1600" b="1" dirty="0"/>
            <a:t>1 Master  in </a:t>
          </a:r>
          <a:r>
            <a:rPr lang="fr-FR" sz="1600" b="1" dirty="0" err="1"/>
            <a:t>Generational</a:t>
          </a:r>
          <a:r>
            <a:rPr lang="fr-FR" sz="1600" b="1" dirty="0"/>
            <a:t> </a:t>
          </a:r>
          <a:r>
            <a:rPr lang="fr-FR" sz="1600" b="1" dirty="0" err="1"/>
            <a:t>Economy</a:t>
          </a:r>
          <a:r>
            <a:rPr lang="fr-FR" sz="1600" b="1" dirty="0"/>
            <a:t> and Public Policy</a:t>
          </a:r>
        </a:p>
      </dgm:t>
    </dgm:pt>
    <dgm:pt modelId="{A0BE513C-8FC3-41BC-A085-7EC53D0219D0}" type="parTrans" cxnId="{9EDE29F2-125A-4F18-B001-4FDC1B531D1F}">
      <dgm:prSet/>
      <dgm:spPr/>
      <dgm:t>
        <a:bodyPr/>
        <a:lstStyle/>
        <a:p>
          <a:endParaRPr lang="fr-FR"/>
        </a:p>
      </dgm:t>
    </dgm:pt>
    <dgm:pt modelId="{BD723A98-47AD-4E16-B9F1-05AADAAE2D03}" type="sibTrans" cxnId="{9EDE29F2-125A-4F18-B001-4FDC1B531D1F}">
      <dgm:prSet/>
      <dgm:spPr/>
      <dgm:t>
        <a:bodyPr/>
        <a:lstStyle/>
        <a:p>
          <a:endParaRPr lang="fr-FR"/>
        </a:p>
      </dgm:t>
    </dgm:pt>
    <dgm:pt modelId="{E7AB3D4A-2777-4F1E-9A71-414421BCD15E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1" dirty="0"/>
            <a:t> </a:t>
          </a:r>
          <a:r>
            <a:rPr lang="fr-FR" sz="2400" b="1" dirty="0"/>
            <a:t>DDMI 1.0 App</a:t>
          </a:r>
        </a:p>
      </dgm:t>
    </dgm:pt>
    <dgm:pt modelId="{CA42545C-EB5F-4EE9-A549-B18B95050A2F}" type="parTrans" cxnId="{A5F8A160-87E9-4CF8-A0C7-9A4933CF2EC7}">
      <dgm:prSet/>
      <dgm:spPr/>
      <dgm:t>
        <a:bodyPr/>
        <a:lstStyle/>
        <a:p>
          <a:endParaRPr lang="fr-FR"/>
        </a:p>
      </dgm:t>
    </dgm:pt>
    <dgm:pt modelId="{AFBF291C-51A9-43BC-840B-70C22C928783}" type="sibTrans" cxnId="{A5F8A160-87E9-4CF8-A0C7-9A4933CF2EC7}">
      <dgm:prSet/>
      <dgm:spPr/>
      <dgm:t>
        <a:bodyPr/>
        <a:lstStyle/>
        <a:p>
          <a:endParaRPr lang="fr-FR"/>
        </a:p>
      </dgm:t>
    </dgm:pt>
    <dgm:pt modelId="{0C0CE162-8C9F-491E-AD67-0C467C55F577}">
      <dgm:prSet custT="1"/>
      <dgm:spPr/>
      <dgm:t>
        <a:bodyPr/>
        <a:lstStyle/>
        <a:p>
          <a:r>
            <a:rPr lang="fr-FR" sz="1600" b="1" dirty="0"/>
            <a:t>5 </a:t>
          </a:r>
          <a:r>
            <a:rPr lang="fr-FR" sz="1600" b="1" dirty="0" err="1"/>
            <a:t>Certificates</a:t>
          </a:r>
          <a:r>
            <a:rPr lang="fr-FR" sz="1600" b="1" dirty="0"/>
            <a:t> </a:t>
          </a:r>
        </a:p>
        <a:p>
          <a:r>
            <a:rPr lang="fr-FR" sz="1600" b="1" dirty="0" err="1"/>
            <a:t>Related</a:t>
          </a:r>
          <a:r>
            <a:rPr lang="fr-FR" sz="1600" b="1" dirty="0"/>
            <a:t> to </a:t>
          </a:r>
          <a:r>
            <a:rPr lang="fr-FR" sz="1600" b="1" dirty="0" err="1"/>
            <a:t>Generational</a:t>
          </a:r>
          <a:r>
            <a:rPr lang="fr-FR" sz="1600" b="1" dirty="0"/>
            <a:t> </a:t>
          </a:r>
          <a:r>
            <a:rPr lang="fr-FR" sz="1600" b="1" dirty="0" err="1"/>
            <a:t>Economy</a:t>
          </a:r>
          <a:endParaRPr lang="fr-FR" sz="1600" b="1" dirty="0"/>
        </a:p>
      </dgm:t>
    </dgm:pt>
    <dgm:pt modelId="{EB7B4D6A-0689-4E26-AF2C-5D9CE5F17D81}" type="parTrans" cxnId="{F38BFE1F-90E1-4D3B-9814-0C440B22A78C}">
      <dgm:prSet/>
      <dgm:spPr/>
      <dgm:t>
        <a:bodyPr/>
        <a:lstStyle/>
        <a:p>
          <a:endParaRPr lang="fr-FR"/>
        </a:p>
      </dgm:t>
    </dgm:pt>
    <dgm:pt modelId="{E533FB39-95E0-4863-B1EC-BC509A030843}" type="sibTrans" cxnId="{F38BFE1F-90E1-4D3B-9814-0C440B22A78C}">
      <dgm:prSet/>
      <dgm:spPr/>
      <dgm:t>
        <a:bodyPr/>
        <a:lstStyle/>
        <a:p>
          <a:endParaRPr lang="fr-FR"/>
        </a:p>
      </dgm:t>
    </dgm:pt>
    <dgm:pt modelId="{58A730F2-C53B-4ACE-A102-BA80C9EA88AD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2400" b="1" dirty="0"/>
            <a:t>GDDI 1.0 App</a:t>
          </a:r>
        </a:p>
      </dgm:t>
    </dgm:pt>
    <dgm:pt modelId="{BBEB764E-20C3-4110-8F5C-63569F619D6C}" type="parTrans" cxnId="{123F8247-66D9-4277-91F6-8CB48582C042}">
      <dgm:prSet/>
      <dgm:spPr/>
      <dgm:t>
        <a:bodyPr/>
        <a:lstStyle/>
        <a:p>
          <a:endParaRPr lang="fr-FR"/>
        </a:p>
      </dgm:t>
    </dgm:pt>
    <dgm:pt modelId="{4E1BD373-FDCA-4933-9721-479417C02922}" type="sibTrans" cxnId="{123F8247-66D9-4277-91F6-8CB48582C042}">
      <dgm:prSet/>
      <dgm:spPr/>
      <dgm:t>
        <a:bodyPr/>
        <a:lstStyle/>
        <a:p>
          <a:endParaRPr lang="fr-FR"/>
        </a:p>
      </dgm:t>
    </dgm:pt>
    <dgm:pt modelId="{58576AF2-4024-4B6D-A591-387B0BF1EB8E}">
      <dgm:prSet/>
      <dgm:spPr/>
      <dgm:t>
        <a:bodyPr/>
        <a:lstStyle/>
        <a:p>
          <a:endParaRPr lang="fr-FR"/>
        </a:p>
      </dgm:t>
    </dgm:pt>
    <dgm:pt modelId="{B025DF22-C186-4198-AF5E-CB08285D1D88}" type="parTrans" cxnId="{C20F7624-1A6F-4A5F-986C-6C4A22A7AA2C}">
      <dgm:prSet/>
      <dgm:spPr/>
      <dgm:t>
        <a:bodyPr/>
        <a:lstStyle/>
        <a:p>
          <a:endParaRPr lang="fr-FR"/>
        </a:p>
      </dgm:t>
    </dgm:pt>
    <dgm:pt modelId="{FD4A323E-BFB9-49C0-BF06-A1C097D1FB75}" type="sibTrans" cxnId="{C20F7624-1A6F-4A5F-986C-6C4A22A7AA2C}">
      <dgm:prSet/>
      <dgm:spPr/>
      <dgm:t>
        <a:bodyPr/>
        <a:lstStyle/>
        <a:p>
          <a:endParaRPr lang="fr-FR"/>
        </a:p>
      </dgm:t>
    </dgm:pt>
    <dgm:pt modelId="{EBD57BA2-5A5E-4A9C-97C8-DA9E8579AE97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800" b="1" dirty="0" err="1"/>
            <a:t>Networked</a:t>
          </a:r>
          <a:r>
            <a:rPr lang="fr-FR" sz="1800" b="1" dirty="0"/>
            <a:t> </a:t>
          </a:r>
          <a:r>
            <a:rPr lang="fr-FR" sz="1800" b="1" dirty="0" err="1"/>
            <a:t>Communities</a:t>
          </a:r>
          <a:r>
            <a:rPr lang="fr-FR" sz="1800" b="1" dirty="0"/>
            <a:t> of Practice</a:t>
          </a:r>
        </a:p>
      </dgm:t>
    </dgm:pt>
    <dgm:pt modelId="{EBECBB88-A580-4DD3-A5EA-CB2C5BCFF5B5}" type="sibTrans" cxnId="{A4ED7376-331F-4978-B46A-7E63B7A675D8}">
      <dgm:prSet/>
      <dgm:spPr/>
      <dgm:t>
        <a:bodyPr/>
        <a:lstStyle/>
        <a:p>
          <a:endParaRPr lang="fr-FR"/>
        </a:p>
      </dgm:t>
    </dgm:pt>
    <dgm:pt modelId="{EEDCF765-7272-4888-9FC7-4720D7ABC34F}" type="parTrans" cxnId="{A4ED7376-331F-4978-B46A-7E63B7A675D8}">
      <dgm:prSet/>
      <dgm:spPr/>
      <dgm:t>
        <a:bodyPr/>
        <a:lstStyle/>
        <a:p>
          <a:endParaRPr lang="fr-FR"/>
        </a:p>
      </dgm:t>
    </dgm:pt>
    <dgm:pt modelId="{35ABF1F3-602C-4CF6-8B91-D860AC92457E}">
      <dgm:prSet custT="1"/>
      <dgm:spPr/>
      <dgm:t>
        <a:bodyPr/>
        <a:lstStyle/>
        <a:p>
          <a:r>
            <a:rPr lang="fr-FR" sz="2000" b="1" dirty="0" err="1"/>
            <a:t>Alignment</a:t>
          </a:r>
          <a:r>
            <a:rPr lang="fr-FR" sz="2000" b="1" dirty="0"/>
            <a:t> of countries </a:t>
          </a:r>
          <a:r>
            <a:rPr lang="fr-FR" sz="2000" b="1" dirty="0" err="1"/>
            <a:t>with</a:t>
          </a:r>
          <a:endParaRPr lang="fr-FR" sz="2000" b="1" dirty="0"/>
        </a:p>
        <a:p>
          <a:r>
            <a:rPr lang="fr-FR" sz="2000" b="1" dirty="0"/>
            <a:t>NTA/NTTA</a:t>
          </a:r>
        </a:p>
      </dgm:t>
    </dgm:pt>
    <dgm:pt modelId="{6C9DA743-CA57-49DD-B7E3-7921132EA28D}" type="sibTrans" cxnId="{E8C926EF-1105-4105-AA2E-1511FD4C6A60}">
      <dgm:prSet/>
      <dgm:spPr/>
      <dgm:t>
        <a:bodyPr/>
        <a:lstStyle/>
        <a:p>
          <a:endParaRPr lang="fr-FR"/>
        </a:p>
      </dgm:t>
    </dgm:pt>
    <dgm:pt modelId="{E06D9759-2B9B-40AE-A374-2F92F50F5A90}" type="parTrans" cxnId="{E8C926EF-1105-4105-AA2E-1511FD4C6A60}">
      <dgm:prSet/>
      <dgm:spPr/>
      <dgm:t>
        <a:bodyPr/>
        <a:lstStyle/>
        <a:p>
          <a:endParaRPr lang="fr-FR"/>
        </a:p>
      </dgm:t>
    </dgm:pt>
    <dgm:pt modelId="{DFF43D5E-7598-44F0-A9A1-49BB2A449278}" type="pres">
      <dgm:prSet presAssocID="{4A43B358-C4D3-48AE-8D69-179730CE3BA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034490C-5C84-4991-A486-7B8EAE591CEC}" type="pres">
      <dgm:prSet presAssocID="{605D4B9E-9F2D-4930-BAD5-77FA5CD23BBA}" presName="Parent" presStyleLbl="node0" presStyleIdx="0" presStyleCnt="1">
        <dgm:presLayoutVars>
          <dgm:chMax val="6"/>
          <dgm:chPref val="6"/>
        </dgm:presLayoutVars>
      </dgm:prSet>
      <dgm:spPr/>
    </dgm:pt>
    <dgm:pt modelId="{5165BECB-7AF5-4D4B-9364-BF6F9F3904E4}" type="pres">
      <dgm:prSet presAssocID="{35ABF1F3-602C-4CF6-8B91-D860AC92457E}" presName="Accent1" presStyleCnt="0"/>
      <dgm:spPr/>
    </dgm:pt>
    <dgm:pt modelId="{DBD5157C-0F22-4A35-8F6B-4A1E5615131D}" type="pres">
      <dgm:prSet presAssocID="{35ABF1F3-602C-4CF6-8B91-D860AC92457E}" presName="Accent" presStyleLbl="bgShp" presStyleIdx="0" presStyleCnt="6"/>
      <dgm:spPr/>
    </dgm:pt>
    <dgm:pt modelId="{6866D7D4-A8F2-4B79-B55F-BDF67F8BBB46}" type="pres">
      <dgm:prSet presAssocID="{35ABF1F3-602C-4CF6-8B91-D860AC92457E}" presName="Child1" presStyleLbl="node1" presStyleIdx="0" presStyleCnt="6" custScaleX="116081" custScaleY="97129" custLinFactNeighborX="-1879" custLinFactNeighborY="1748">
        <dgm:presLayoutVars>
          <dgm:chMax val="0"/>
          <dgm:chPref val="0"/>
          <dgm:bulletEnabled val="1"/>
        </dgm:presLayoutVars>
      </dgm:prSet>
      <dgm:spPr/>
    </dgm:pt>
    <dgm:pt modelId="{8592A708-28F0-4A75-BFF3-F9877D98711B}" type="pres">
      <dgm:prSet presAssocID="{E7AB3D4A-2777-4F1E-9A71-414421BCD15E}" presName="Accent2" presStyleCnt="0"/>
      <dgm:spPr/>
    </dgm:pt>
    <dgm:pt modelId="{3723743B-6C84-4517-82F3-7FC768272E28}" type="pres">
      <dgm:prSet presAssocID="{E7AB3D4A-2777-4F1E-9A71-414421BCD15E}" presName="Accent" presStyleLbl="bgShp" presStyleIdx="1" presStyleCnt="6"/>
      <dgm:spPr/>
    </dgm:pt>
    <dgm:pt modelId="{F89DE985-080B-4472-86C5-A3380578C46D}" type="pres">
      <dgm:prSet presAssocID="{E7AB3D4A-2777-4F1E-9A71-414421BCD15E}" presName="Child2" presStyleLbl="node1" presStyleIdx="1" presStyleCnt="6" custScaleX="134800" custScaleY="128283" custLinFactNeighborX="8436" custLinFactNeighborY="-758">
        <dgm:presLayoutVars>
          <dgm:chMax val="0"/>
          <dgm:chPref val="0"/>
          <dgm:bulletEnabled val="1"/>
        </dgm:presLayoutVars>
      </dgm:prSet>
      <dgm:spPr/>
    </dgm:pt>
    <dgm:pt modelId="{F1048770-A06F-4F84-81A7-EAA294FD28E9}" type="pres">
      <dgm:prSet presAssocID="{4936DE8B-AF10-4BCE-B55B-968C3EB803A2}" presName="Accent3" presStyleCnt="0"/>
      <dgm:spPr/>
    </dgm:pt>
    <dgm:pt modelId="{0D4E162E-133B-4A8F-87D2-D1E7FE297B9B}" type="pres">
      <dgm:prSet presAssocID="{4936DE8B-AF10-4BCE-B55B-968C3EB803A2}" presName="Accent" presStyleLbl="bgShp" presStyleIdx="2" presStyleCnt="6"/>
      <dgm:spPr/>
    </dgm:pt>
    <dgm:pt modelId="{305E46CE-C613-498F-BE36-00E4393EE7D0}" type="pres">
      <dgm:prSet presAssocID="{4936DE8B-AF10-4BCE-B55B-968C3EB803A2}" presName="Child3" presStyleLbl="node1" presStyleIdx="2" presStyleCnt="6" custScaleX="129121" custScaleY="117501" custLinFactNeighborX="3515" custLinFactNeighborY="4876">
        <dgm:presLayoutVars>
          <dgm:chMax val="0"/>
          <dgm:chPref val="0"/>
          <dgm:bulletEnabled val="1"/>
        </dgm:presLayoutVars>
      </dgm:prSet>
      <dgm:spPr/>
    </dgm:pt>
    <dgm:pt modelId="{C5E4BF4A-91A4-49F2-AE06-F172C2CD6AAD}" type="pres">
      <dgm:prSet presAssocID="{EBD57BA2-5A5E-4A9C-97C8-DA9E8579AE97}" presName="Accent4" presStyleCnt="0"/>
      <dgm:spPr/>
    </dgm:pt>
    <dgm:pt modelId="{517B2A51-6941-4BFF-98D3-8015BDB26ACD}" type="pres">
      <dgm:prSet presAssocID="{EBD57BA2-5A5E-4A9C-97C8-DA9E8579AE97}" presName="Accent" presStyleLbl="bgShp" presStyleIdx="3" presStyleCnt="6"/>
      <dgm:spPr/>
    </dgm:pt>
    <dgm:pt modelId="{24AD465C-4FBF-40EF-9DE5-D115B674B65D}" type="pres">
      <dgm:prSet presAssocID="{EBD57BA2-5A5E-4A9C-97C8-DA9E8579AE97}" presName="Child4" presStyleLbl="node1" presStyleIdx="3" presStyleCnt="6" custScaleX="120495" custScaleY="109864" custLinFactNeighborX="-4218" custLinFactNeighborY="0">
        <dgm:presLayoutVars>
          <dgm:chMax val="0"/>
          <dgm:chPref val="0"/>
          <dgm:bulletEnabled val="1"/>
        </dgm:presLayoutVars>
      </dgm:prSet>
      <dgm:spPr/>
    </dgm:pt>
    <dgm:pt modelId="{1FFF88C6-5848-4C9C-9AC9-2916B5C76E0A}" type="pres">
      <dgm:prSet presAssocID="{0C0CE162-8C9F-491E-AD67-0C467C55F577}" presName="Accent5" presStyleCnt="0"/>
      <dgm:spPr/>
    </dgm:pt>
    <dgm:pt modelId="{A3D49D00-63BC-4F93-8909-59ACAF670563}" type="pres">
      <dgm:prSet presAssocID="{0C0CE162-8C9F-491E-AD67-0C467C55F577}" presName="Accent" presStyleLbl="bgShp" presStyleIdx="4" presStyleCnt="6"/>
      <dgm:spPr/>
    </dgm:pt>
    <dgm:pt modelId="{EBDF8DC7-7D1D-4207-BFD1-003BB6EA0A57}" type="pres">
      <dgm:prSet presAssocID="{0C0CE162-8C9F-491E-AD67-0C467C55F577}" presName="Child5" presStyleLbl="node1" presStyleIdx="4" presStyleCnt="6" custScaleX="128666" custScaleY="112354" custLinFactNeighborX="-5625">
        <dgm:presLayoutVars>
          <dgm:chMax val="0"/>
          <dgm:chPref val="0"/>
          <dgm:bulletEnabled val="1"/>
        </dgm:presLayoutVars>
      </dgm:prSet>
      <dgm:spPr/>
    </dgm:pt>
    <dgm:pt modelId="{A6DAB8D4-5F4F-4337-9FC8-23406AF0FF34}" type="pres">
      <dgm:prSet presAssocID="{58A730F2-C53B-4ACE-A102-BA80C9EA88AD}" presName="Accent6" presStyleCnt="0"/>
      <dgm:spPr/>
    </dgm:pt>
    <dgm:pt modelId="{29B9FDDC-961A-4559-A97E-B3D65C36AEA8}" type="pres">
      <dgm:prSet presAssocID="{58A730F2-C53B-4ACE-A102-BA80C9EA88AD}" presName="Accent" presStyleLbl="bgShp" presStyleIdx="5" presStyleCnt="6"/>
      <dgm:spPr/>
    </dgm:pt>
    <dgm:pt modelId="{E8A74B75-8851-4AB3-B4D4-0DBD085B4716}" type="pres">
      <dgm:prSet presAssocID="{58A730F2-C53B-4ACE-A102-BA80C9EA88AD}" presName="Child6" presStyleLbl="node1" presStyleIdx="5" presStyleCnt="6" custScaleX="139108" custScaleY="128008" custLinFactNeighborX="-10534" custLinFactNeighborY="-813">
        <dgm:presLayoutVars>
          <dgm:chMax val="0"/>
          <dgm:chPref val="0"/>
          <dgm:bulletEnabled val="1"/>
        </dgm:presLayoutVars>
      </dgm:prSet>
      <dgm:spPr/>
    </dgm:pt>
  </dgm:ptLst>
  <dgm:cxnLst>
    <dgm:cxn modelId="{F38BFE1F-90E1-4D3B-9814-0C440B22A78C}" srcId="{605D4B9E-9F2D-4930-BAD5-77FA5CD23BBA}" destId="{0C0CE162-8C9F-491E-AD67-0C467C55F577}" srcOrd="4" destOrd="0" parTransId="{EB7B4D6A-0689-4E26-AF2C-5D9CE5F17D81}" sibTransId="{E533FB39-95E0-4863-B1EC-BC509A030843}"/>
    <dgm:cxn modelId="{C20F7624-1A6F-4A5F-986C-6C4A22A7AA2C}" srcId="{4A43B358-C4D3-48AE-8D69-179730CE3BA7}" destId="{58576AF2-4024-4B6D-A591-387B0BF1EB8E}" srcOrd="1" destOrd="0" parTransId="{B025DF22-C186-4198-AF5E-CB08285D1D88}" sibTransId="{FD4A323E-BFB9-49C0-BF06-A1C097D1FB75}"/>
    <dgm:cxn modelId="{B396A033-678F-4FF3-BF53-C650646A3471}" type="presOf" srcId="{E7AB3D4A-2777-4F1E-9A71-414421BCD15E}" destId="{F89DE985-080B-4472-86C5-A3380578C46D}" srcOrd="0" destOrd="0" presId="urn:microsoft.com/office/officeart/2011/layout/HexagonRadial"/>
    <dgm:cxn modelId="{A5F8A160-87E9-4CF8-A0C7-9A4933CF2EC7}" srcId="{605D4B9E-9F2D-4930-BAD5-77FA5CD23BBA}" destId="{E7AB3D4A-2777-4F1E-9A71-414421BCD15E}" srcOrd="1" destOrd="0" parTransId="{CA42545C-EB5F-4EE9-A549-B18B95050A2F}" sibTransId="{AFBF291C-51A9-43BC-840B-70C22C928783}"/>
    <dgm:cxn modelId="{123F8247-66D9-4277-91F6-8CB48582C042}" srcId="{605D4B9E-9F2D-4930-BAD5-77FA5CD23BBA}" destId="{58A730F2-C53B-4ACE-A102-BA80C9EA88AD}" srcOrd="5" destOrd="0" parTransId="{BBEB764E-20C3-4110-8F5C-63569F619D6C}" sibTransId="{4E1BD373-FDCA-4933-9721-479417C02922}"/>
    <dgm:cxn modelId="{694D0F68-5ECA-40C8-877D-E9B21615651E}" type="presOf" srcId="{0C0CE162-8C9F-491E-AD67-0C467C55F577}" destId="{EBDF8DC7-7D1D-4207-BFD1-003BB6EA0A57}" srcOrd="0" destOrd="0" presId="urn:microsoft.com/office/officeart/2011/layout/HexagonRadial"/>
    <dgm:cxn modelId="{A4ED7376-331F-4978-B46A-7E63B7A675D8}" srcId="{605D4B9E-9F2D-4930-BAD5-77FA5CD23BBA}" destId="{EBD57BA2-5A5E-4A9C-97C8-DA9E8579AE97}" srcOrd="3" destOrd="0" parTransId="{EEDCF765-7272-4888-9FC7-4720D7ABC34F}" sibTransId="{EBECBB88-A580-4DD3-A5EA-CB2C5BCFF5B5}"/>
    <dgm:cxn modelId="{F290E79F-BB36-4B89-BA19-7092B36FBA52}" type="presOf" srcId="{EBD57BA2-5A5E-4A9C-97C8-DA9E8579AE97}" destId="{24AD465C-4FBF-40EF-9DE5-D115B674B65D}" srcOrd="0" destOrd="0" presId="urn:microsoft.com/office/officeart/2011/layout/HexagonRadial"/>
    <dgm:cxn modelId="{8A9CC0A1-966E-42C1-BFC5-74F1E01CE0F5}" type="presOf" srcId="{4A43B358-C4D3-48AE-8D69-179730CE3BA7}" destId="{DFF43D5E-7598-44F0-A9A1-49BB2A449278}" srcOrd="0" destOrd="0" presId="urn:microsoft.com/office/officeart/2011/layout/HexagonRadial"/>
    <dgm:cxn modelId="{716322B5-CAD7-46EE-8B16-81CF7F4CFB33}" type="presOf" srcId="{605D4B9E-9F2D-4930-BAD5-77FA5CD23BBA}" destId="{0034490C-5C84-4991-A486-7B8EAE591CEC}" srcOrd="0" destOrd="0" presId="urn:microsoft.com/office/officeart/2011/layout/HexagonRadial"/>
    <dgm:cxn modelId="{0E5E2BC9-C0FB-4A01-B3D1-DEFD9C8C5A0F}" srcId="{4A43B358-C4D3-48AE-8D69-179730CE3BA7}" destId="{605D4B9E-9F2D-4930-BAD5-77FA5CD23BBA}" srcOrd="0" destOrd="0" parTransId="{577109A8-0BA5-457E-8A2C-C68D7A975BE1}" sibTransId="{A46294D6-417C-4D9F-8196-4784011319DC}"/>
    <dgm:cxn modelId="{20D863D2-AE56-4C22-B05C-D52A3CA1399A}" type="presOf" srcId="{35ABF1F3-602C-4CF6-8B91-D860AC92457E}" destId="{6866D7D4-A8F2-4B79-B55F-BDF67F8BBB46}" srcOrd="0" destOrd="0" presId="urn:microsoft.com/office/officeart/2011/layout/HexagonRadial"/>
    <dgm:cxn modelId="{03C98BD3-EB77-4F57-A4B6-EF0D642A0E98}" type="presOf" srcId="{58A730F2-C53B-4ACE-A102-BA80C9EA88AD}" destId="{E8A74B75-8851-4AB3-B4D4-0DBD085B4716}" srcOrd="0" destOrd="0" presId="urn:microsoft.com/office/officeart/2011/layout/HexagonRadial"/>
    <dgm:cxn modelId="{E8C926EF-1105-4105-AA2E-1511FD4C6A60}" srcId="{605D4B9E-9F2D-4930-BAD5-77FA5CD23BBA}" destId="{35ABF1F3-602C-4CF6-8B91-D860AC92457E}" srcOrd="0" destOrd="0" parTransId="{E06D9759-2B9B-40AE-A374-2F92F50F5A90}" sibTransId="{6C9DA743-CA57-49DD-B7E3-7921132EA28D}"/>
    <dgm:cxn modelId="{9EDE29F2-125A-4F18-B001-4FDC1B531D1F}" srcId="{605D4B9E-9F2D-4930-BAD5-77FA5CD23BBA}" destId="{4936DE8B-AF10-4BCE-B55B-968C3EB803A2}" srcOrd="2" destOrd="0" parTransId="{A0BE513C-8FC3-41BC-A085-7EC53D0219D0}" sibTransId="{BD723A98-47AD-4E16-B9F1-05AADAAE2D03}"/>
    <dgm:cxn modelId="{C1F79FF7-5C4A-42B2-878B-33340C338E3B}" type="presOf" srcId="{4936DE8B-AF10-4BCE-B55B-968C3EB803A2}" destId="{305E46CE-C613-498F-BE36-00E4393EE7D0}" srcOrd="0" destOrd="0" presId="urn:microsoft.com/office/officeart/2011/layout/HexagonRadial"/>
    <dgm:cxn modelId="{1AD4B9A5-938D-46BB-B63F-B644F6A5FA14}" type="presParOf" srcId="{DFF43D5E-7598-44F0-A9A1-49BB2A449278}" destId="{0034490C-5C84-4991-A486-7B8EAE591CEC}" srcOrd="0" destOrd="0" presId="urn:microsoft.com/office/officeart/2011/layout/HexagonRadial"/>
    <dgm:cxn modelId="{0DA7C137-FB15-493D-A8C9-DA061FF8F1F2}" type="presParOf" srcId="{DFF43D5E-7598-44F0-A9A1-49BB2A449278}" destId="{5165BECB-7AF5-4D4B-9364-BF6F9F3904E4}" srcOrd="1" destOrd="0" presId="urn:microsoft.com/office/officeart/2011/layout/HexagonRadial"/>
    <dgm:cxn modelId="{D3CCF388-27A2-4CF6-A345-E81445394501}" type="presParOf" srcId="{5165BECB-7AF5-4D4B-9364-BF6F9F3904E4}" destId="{DBD5157C-0F22-4A35-8F6B-4A1E5615131D}" srcOrd="0" destOrd="0" presId="urn:microsoft.com/office/officeart/2011/layout/HexagonRadial"/>
    <dgm:cxn modelId="{0EDBB4D7-8FC4-41AB-B9DF-0E4BCF950BCF}" type="presParOf" srcId="{DFF43D5E-7598-44F0-A9A1-49BB2A449278}" destId="{6866D7D4-A8F2-4B79-B55F-BDF67F8BBB46}" srcOrd="2" destOrd="0" presId="urn:microsoft.com/office/officeart/2011/layout/HexagonRadial"/>
    <dgm:cxn modelId="{2723C4EE-E078-405E-AF5C-24E73C2FA9D6}" type="presParOf" srcId="{DFF43D5E-7598-44F0-A9A1-49BB2A449278}" destId="{8592A708-28F0-4A75-BFF3-F9877D98711B}" srcOrd="3" destOrd="0" presId="urn:microsoft.com/office/officeart/2011/layout/HexagonRadial"/>
    <dgm:cxn modelId="{2B668F53-905F-4200-8859-3B3E6C3CFF0F}" type="presParOf" srcId="{8592A708-28F0-4A75-BFF3-F9877D98711B}" destId="{3723743B-6C84-4517-82F3-7FC768272E28}" srcOrd="0" destOrd="0" presId="urn:microsoft.com/office/officeart/2011/layout/HexagonRadial"/>
    <dgm:cxn modelId="{61A5578C-141B-46E0-A5E8-C4A5B50083D7}" type="presParOf" srcId="{DFF43D5E-7598-44F0-A9A1-49BB2A449278}" destId="{F89DE985-080B-4472-86C5-A3380578C46D}" srcOrd="4" destOrd="0" presId="urn:microsoft.com/office/officeart/2011/layout/HexagonRadial"/>
    <dgm:cxn modelId="{9D617E7D-E9E3-4537-8603-1BBE1660823D}" type="presParOf" srcId="{DFF43D5E-7598-44F0-A9A1-49BB2A449278}" destId="{F1048770-A06F-4F84-81A7-EAA294FD28E9}" srcOrd="5" destOrd="0" presId="urn:microsoft.com/office/officeart/2011/layout/HexagonRadial"/>
    <dgm:cxn modelId="{084D7A2A-9243-4F70-8141-6CF8B0778606}" type="presParOf" srcId="{F1048770-A06F-4F84-81A7-EAA294FD28E9}" destId="{0D4E162E-133B-4A8F-87D2-D1E7FE297B9B}" srcOrd="0" destOrd="0" presId="urn:microsoft.com/office/officeart/2011/layout/HexagonRadial"/>
    <dgm:cxn modelId="{CF145933-92D2-4D91-BEF8-DF71E281172A}" type="presParOf" srcId="{DFF43D5E-7598-44F0-A9A1-49BB2A449278}" destId="{305E46CE-C613-498F-BE36-00E4393EE7D0}" srcOrd="6" destOrd="0" presId="urn:microsoft.com/office/officeart/2011/layout/HexagonRadial"/>
    <dgm:cxn modelId="{C2DAC8DA-CEAF-48B5-B6F4-482C9C26A1E2}" type="presParOf" srcId="{DFF43D5E-7598-44F0-A9A1-49BB2A449278}" destId="{C5E4BF4A-91A4-49F2-AE06-F172C2CD6AAD}" srcOrd="7" destOrd="0" presId="urn:microsoft.com/office/officeart/2011/layout/HexagonRadial"/>
    <dgm:cxn modelId="{4DE829C5-A31F-47C9-8469-F7DDDD8F4FA3}" type="presParOf" srcId="{C5E4BF4A-91A4-49F2-AE06-F172C2CD6AAD}" destId="{517B2A51-6941-4BFF-98D3-8015BDB26ACD}" srcOrd="0" destOrd="0" presId="urn:microsoft.com/office/officeart/2011/layout/HexagonRadial"/>
    <dgm:cxn modelId="{ECD209FE-5BF8-4208-9F73-84339F81F6CA}" type="presParOf" srcId="{DFF43D5E-7598-44F0-A9A1-49BB2A449278}" destId="{24AD465C-4FBF-40EF-9DE5-D115B674B65D}" srcOrd="8" destOrd="0" presId="urn:microsoft.com/office/officeart/2011/layout/HexagonRadial"/>
    <dgm:cxn modelId="{1A7A709C-3EFD-4158-B257-0DE77E049E0F}" type="presParOf" srcId="{DFF43D5E-7598-44F0-A9A1-49BB2A449278}" destId="{1FFF88C6-5848-4C9C-9AC9-2916B5C76E0A}" srcOrd="9" destOrd="0" presId="urn:microsoft.com/office/officeart/2011/layout/HexagonRadial"/>
    <dgm:cxn modelId="{908BC8DF-13DE-4ED2-89FC-4425A9C97D14}" type="presParOf" srcId="{1FFF88C6-5848-4C9C-9AC9-2916B5C76E0A}" destId="{A3D49D00-63BC-4F93-8909-59ACAF670563}" srcOrd="0" destOrd="0" presId="urn:microsoft.com/office/officeart/2011/layout/HexagonRadial"/>
    <dgm:cxn modelId="{DBCB24A2-549B-40EE-A85C-755E17C12C60}" type="presParOf" srcId="{DFF43D5E-7598-44F0-A9A1-49BB2A449278}" destId="{EBDF8DC7-7D1D-4207-BFD1-003BB6EA0A57}" srcOrd="10" destOrd="0" presId="urn:microsoft.com/office/officeart/2011/layout/HexagonRadial"/>
    <dgm:cxn modelId="{41F371FC-FE0E-4857-BEF0-039AE7C35F5B}" type="presParOf" srcId="{DFF43D5E-7598-44F0-A9A1-49BB2A449278}" destId="{A6DAB8D4-5F4F-4337-9FC8-23406AF0FF34}" srcOrd="11" destOrd="0" presId="urn:microsoft.com/office/officeart/2011/layout/HexagonRadial"/>
    <dgm:cxn modelId="{CD959230-D8F7-4E19-91C6-6DD42EC3657E}" type="presParOf" srcId="{A6DAB8D4-5F4F-4337-9FC8-23406AF0FF34}" destId="{29B9FDDC-961A-4559-A97E-B3D65C36AEA8}" srcOrd="0" destOrd="0" presId="urn:microsoft.com/office/officeart/2011/layout/HexagonRadial"/>
    <dgm:cxn modelId="{0D381323-27E2-465E-A412-67CE53B2A185}" type="presParOf" srcId="{DFF43D5E-7598-44F0-A9A1-49BB2A449278}" destId="{E8A74B75-8851-4AB3-B4D4-0DBD085B471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4490C-5C84-4991-A486-7B8EAE591CEC}">
      <dsp:nvSpPr>
        <dsp:cNvPr id="0" name=""/>
        <dsp:cNvSpPr/>
      </dsp:nvSpPr>
      <dsp:spPr>
        <a:xfrm>
          <a:off x="3535995" y="1595785"/>
          <a:ext cx="2088222" cy="1806397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 err="1"/>
            <a:t>African</a:t>
          </a:r>
          <a:r>
            <a:rPr lang="fr-FR" sz="2200" b="1" kern="1200" dirty="0"/>
            <a:t> Union Roadmap</a:t>
          </a:r>
        </a:p>
      </dsp:txBody>
      <dsp:txXfrm>
        <a:off x="3882043" y="1895130"/>
        <a:ext cx="1396126" cy="1207707"/>
      </dsp:txXfrm>
    </dsp:sp>
    <dsp:sp modelId="{3723743B-6C84-4517-82F3-7FC768272E28}">
      <dsp:nvSpPr>
        <dsp:cNvPr id="0" name=""/>
        <dsp:cNvSpPr/>
      </dsp:nvSpPr>
      <dsp:spPr>
        <a:xfrm>
          <a:off x="4843624" y="731546"/>
          <a:ext cx="787880" cy="6788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6D7D4-A8F2-4B79-B55F-BDF67F8BBB46}">
      <dsp:nvSpPr>
        <dsp:cNvPr id="0" name=""/>
        <dsp:cNvSpPr/>
      </dsp:nvSpPr>
      <dsp:spPr>
        <a:xfrm>
          <a:off x="3558600" y="-3"/>
          <a:ext cx="1986475" cy="143795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Scientific basis for effective and efficient advocacy</a:t>
          </a:r>
          <a:endParaRPr lang="fr-F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kern="1200" dirty="0"/>
        </a:p>
      </dsp:txBody>
      <dsp:txXfrm>
        <a:off x="3861081" y="218955"/>
        <a:ext cx="1381513" cy="1000041"/>
      </dsp:txXfrm>
    </dsp:sp>
    <dsp:sp modelId="{0D4E162E-133B-4A8F-87D2-D1E7FE297B9B}">
      <dsp:nvSpPr>
        <dsp:cNvPr id="0" name=""/>
        <dsp:cNvSpPr/>
      </dsp:nvSpPr>
      <dsp:spPr>
        <a:xfrm>
          <a:off x="5763142" y="2000659"/>
          <a:ext cx="787880" cy="6788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DE985-080B-4472-86C5-A3380578C46D}">
      <dsp:nvSpPr>
        <dsp:cNvPr id="0" name=""/>
        <dsp:cNvSpPr/>
      </dsp:nvSpPr>
      <dsp:spPr>
        <a:xfrm>
          <a:off x="5144397" y="642867"/>
          <a:ext cx="2306810" cy="189918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Build a DD index based on a set of indicators specific to each SD pillar </a:t>
          </a:r>
          <a:endParaRPr lang="fr-F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kern="1200" dirty="0"/>
        </a:p>
      </dsp:txBody>
      <dsp:txXfrm>
        <a:off x="5517496" y="950037"/>
        <a:ext cx="1560612" cy="1284840"/>
      </dsp:txXfrm>
    </dsp:sp>
    <dsp:sp modelId="{517B2A51-6941-4BFF-98D3-8015BDB26ACD}">
      <dsp:nvSpPr>
        <dsp:cNvPr id="0" name=""/>
        <dsp:cNvSpPr/>
      </dsp:nvSpPr>
      <dsp:spPr>
        <a:xfrm>
          <a:off x="5124385" y="3433249"/>
          <a:ext cx="787880" cy="6788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E46CE-C613-498F-BE36-00E4393EE7D0}">
      <dsp:nvSpPr>
        <dsp:cNvPr id="0" name=""/>
        <dsp:cNvSpPr/>
      </dsp:nvSpPr>
      <dsp:spPr>
        <a:xfrm>
          <a:off x="5108777" y="2596189"/>
          <a:ext cx="2209626" cy="173955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Support the production and updating of National DD Profiles in each country</a:t>
          </a:r>
          <a:endParaRPr lang="fr-F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kern="1200" dirty="0"/>
        </a:p>
      </dsp:txBody>
      <dsp:txXfrm>
        <a:off x="5458576" y="2871573"/>
        <a:ext cx="1510028" cy="1188789"/>
      </dsp:txXfrm>
    </dsp:sp>
    <dsp:sp modelId="{A3D49D00-63BC-4F93-8909-59ACAF670563}">
      <dsp:nvSpPr>
        <dsp:cNvPr id="0" name=""/>
        <dsp:cNvSpPr/>
      </dsp:nvSpPr>
      <dsp:spPr>
        <a:xfrm>
          <a:off x="3539881" y="3581957"/>
          <a:ext cx="787880" cy="6788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D465C-4FBF-40EF-9DE5-D115B674B65D}">
      <dsp:nvSpPr>
        <dsp:cNvPr id="0" name=""/>
        <dsp:cNvSpPr/>
      </dsp:nvSpPr>
      <dsp:spPr>
        <a:xfrm>
          <a:off x="3518564" y="3492134"/>
          <a:ext cx="1986492" cy="162649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Synergy with universities and think tanks to generate new evidence</a:t>
          </a:r>
          <a:endParaRPr lang="fr-F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kern="1200" dirty="0"/>
        </a:p>
      </dsp:txBody>
      <dsp:txXfrm>
        <a:off x="3839001" y="3754501"/>
        <a:ext cx="1345618" cy="1101760"/>
      </dsp:txXfrm>
    </dsp:sp>
    <dsp:sp modelId="{29B9FDDC-961A-4559-A97E-B3D65C36AEA8}">
      <dsp:nvSpPr>
        <dsp:cNvPr id="0" name=""/>
        <dsp:cNvSpPr/>
      </dsp:nvSpPr>
      <dsp:spPr>
        <a:xfrm>
          <a:off x="2605305" y="2313354"/>
          <a:ext cx="787880" cy="6788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F8DC7-7D1D-4207-BFD1-003BB6EA0A57}">
      <dsp:nvSpPr>
        <dsp:cNvPr id="0" name=""/>
        <dsp:cNvSpPr/>
      </dsp:nvSpPr>
      <dsp:spPr>
        <a:xfrm>
          <a:off x="1810080" y="2563119"/>
          <a:ext cx="2201840" cy="166335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Strengthen the capacity of sectoral planning actors at the local and national levels</a:t>
          </a:r>
          <a:endParaRPr lang="fr-F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kern="1200" dirty="0"/>
        </a:p>
      </dsp:txBody>
      <dsp:txXfrm>
        <a:off x="2151974" y="2821399"/>
        <a:ext cx="1518052" cy="1146797"/>
      </dsp:txXfrm>
    </dsp:sp>
    <dsp:sp modelId="{E8A74B75-8851-4AB3-B4D4-0DBD085B4716}">
      <dsp:nvSpPr>
        <dsp:cNvPr id="0" name=""/>
        <dsp:cNvSpPr/>
      </dsp:nvSpPr>
      <dsp:spPr>
        <a:xfrm>
          <a:off x="1636727" y="642051"/>
          <a:ext cx="2380532" cy="189510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Set up national observatories to monitor the demographic dividend</a:t>
          </a:r>
          <a:endParaRPr lang="fr-FR" sz="1600" b="1" kern="1200" dirty="0"/>
        </a:p>
      </dsp:txBody>
      <dsp:txXfrm>
        <a:off x="2015582" y="943652"/>
        <a:ext cx="1622822" cy="1291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71B4E-70F8-4662-94D7-4964E2DD618B}">
      <dsp:nvSpPr>
        <dsp:cNvPr id="0" name=""/>
        <dsp:cNvSpPr/>
      </dsp:nvSpPr>
      <dsp:spPr>
        <a:xfrm rot="5400000">
          <a:off x="-202742" y="209181"/>
          <a:ext cx="1351615" cy="946130"/>
        </a:xfrm>
        <a:prstGeom prst="chevron">
          <a:avLst/>
        </a:prstGeom>
        <a:solidFill>
          <a:schemeClr val="accent2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dirty="0"/>
            <a:t>NTA </a:t>
          </a:r>
        </a:p>
      </dsp:txBody>
      <dsp:txXfrm rot="-5400000">
        <a:off x="1" y="479503"/>
        <a:ext cx="946130" cy="405485"/>
      </dsp:txXfrm>
    </dsp:sp>
    <dsp:sp modelId="{2C7A26B1-5114-403A-8E89-686963808C56}">
      <dsp:nvSpPr>
        <dsp:cNvPr id="0" name=""/>
        <dsp:cNvSpPr/>
      </dsp:nvSpPr>
      <dsp:spPr>
        <a:xfrm rot="5400000">
          <a:off x="5469898" y="-4517328"/>
          <a:ext cx="878550" cy="9926085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b="1" kern="1200" dirty="0"/>
            <a:t>Studies how each individual in a given population produces, consumes, shares and saves resources</a:t>
          </a:r>
          <a:endParaRPr lang="fr-FR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1" kern="1200" dirty="0"/>
            <a:t>NTA profiles </a:t>
          </a:r>
          <a:r>
            <a:rPr lang="fr-FR" sz="2000" b="1" kern="1200" dirty="0" err="1"/>
            <a:t>generated</a:t>
          </a:r>
          <a:r>
            <a:rPr lang="fr-FR" sz="2000" b="1" kern="1200" dirty="0"/>
            <a:t> for 23 </a:t>
          </a:r>
          <a:r>
            <a:rPr lang="fr-FR" sz="2000" b="1" kern="1200" dirty="0" err="1"/>
            <a:t>African</a:t>
          </a:r>
          <a:r>
            <a:rPr lang="fr-FR" sz="2000" b="1" kern="1200" dirty="0"/>
            <a:t> countries </a:t>
          </a:r>
        </a:p>
      </dsp:txBody>
      <dsp:txXfrm rot="-5400000">
        <a:off x="946131" y="49326"/>
        <a:ext cx="9883198" cy="792776"/>
      </dsp:txXfrm>
    </dsp:sp>
    <dsp:sp modelId="{6DC9B15C-CC67-4DEA-9506-49C73CB1F5E6}">
      <dsp:nvSpPr>
        <dsp:cNvPr id="0" name=""/>
        <dsp:cNvSpPr/>
      </dsp:nvSpPr>
      <dsp:spPr>
        <a:xfrm rot="5400000">
          <a:off x="-202742" y="1415509"/>
          <a:ext cx="1351615" cy="946130"/>
        </a:xfrm>
        <a:prstGeom prst="chevron">
          <a:avLst/>
        </a:prstGeom>
        <a:solidFill>
          <a:schemeClr val="accent4"/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dirty="0"/>
            <a:t>NTTA</a:t>
          </a:r>
        </a:p>
      </dsp:txBody>
      <dsp:txXfrm rot="-5400000">
        <a:off x="1" y="1685831"/>
        <a:ext cx="946130" cy="405485"/>
      </dsp:txXfrm>
    </dsp:sp>
    <dsp:sp modelId="{C5C1FA07-FDFD-4E49-B183-975F042A456D}">
      <dsp:nvSpPr>
        <dsp:cNvPr id="0" name=""/>
        <dsp:cNvSpPr/>
      </dsp:nvSpPr>
      <dsp:spPr>
        <a:xfrm rot="5400000">
          <a:off x="5469898" y="-3311000"/>
          <a:ext cx="878550" cy="9926085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A method for quantifying and valuing domestic production and consumption</a:t>
          </a:r>
          <a:endParaRPr lang="fr-FR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1" kern="1200" dirty="0"/>
            <a:t>NTTA profile for 08 countries of Sahel </a:t>
          </a:r>
          <a:r>
            <a:rPr lang="fr-FR" sz="2000" b="1" kern="1200" dirty="0" err="1"/>
            <a:t>women</a:t>
          </a:r>
          <a:r>
            <a:rPr lang="fr-FR" sz="2000" b="1" kern="1200" dirty="0"/>
            <a:t> </a:t>
          </a:r>
          <a:r>
            <a:rPr lang="fr-FR" sz="2000" b="1" kern="1200" dirty="0" err="1"/>
            <a:t>empowerment</a:t>
          </a:r>
          <a:r>
            <a:rPr lang="fr-FR" sz="2000" b="1" kern="1200" dirty="0"/>
            <a:t> and </a:t>
          </a:r>
          <a:r>
            <a:rPr lang="fr-FR" sz="2000" b="1" kern="1200" dirty="0" err="1"/>
            <a:t>demographic</a:t>
          </a:r>
          <a:r>
            <a:rPr lang="fr-FR" sz="2000" b="1" kern="1200" dirty="0"/>
            <a:t> </a:t>
          </a:r>
          <a:r>
            <a:rPr lang="fr-FR" sz="2000" b="1" kern="1200" dirty="0" err="1"/>
            <a:t>dividend</a:t>
          </a:r>
          <a:r>
            <a:rPr lang="fr-FR" sz="2000" b="1" kern="1200" dirty="0"/>
            <a:t> (SWEDD) </a:t>
          </a:r>
          <a:r>
            <a:rPr lang="fr-FR" sz="2000" b="1" kern="1200" dirty="0" err="1"/>
            <a:t>project</a:t>
          </a:r>
          <a:r>
            <a:rPr lang="fr-FR" sz="2000" b="1" kern="1200" dirty="0"/>
            <a:t>. </a:t>
          </a:r>
        </a:p>
      </dsp:txBody>
      <dsp:txXfrm rot="-5400000">
        <a:off x="946131" y="1255654"/>
        <a:ext cx="9883198" cy="792776"/>
      </dsp:txXfrm>
    </dsp:sp>
    <dsp:sp modelId="{434D1373-A200-4069-9E0E-D724AB4B92EE}">
      <dsp:nvSpPr>
        <dsp:cNvPr id="0" name=""/>
        <dsp:cNvSpPr/>
      </dsp:nvSpPr>
      <dsp:spPr>
        <a:xfrm rot="5400000">
          <a:off x="-202742" y="2621838"/>
          <a:ext cx="1351615" cy="946130"/>
        </a:xfrm>
        <a:prstGeom prst="chevron">
          <a:avLst/>
        </a:prstGeom>
        <a:solidFill>
          <a:schemeClr val="accent6"/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dirty="0"/>
            <a:t>DDMI</a:t>
          </a:r>
        </a:p>
      </dsp:txBody>
      <dsp:txXfrm rot="-5400000">
        <a:off x="1" y="2892160"/>
        <a:ext cx="946130" cy="405485"/>
      </dsp:txXfrm>
    </dsp:sp>
    <dsp:sp modelId="{2BBF5F72-037E-46DA-9201-AF2971FCD729}">
      <dsp:nvSpPr>
        <dsp:cNvPr id="0" name=""/>
        <dsp:cNvSpPr/>
      </dsp:nvSpPr>
      <dsp:spPr>
        <a:xfrm rot="5400000">
          <a:off x="5469898" y="-2104671"/>
          <a:ext cx="878550" cy="9926085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1" kern="1200" dirty="0"/>
            <a:t>A </a:t>
          </a:r>
          <a:r>
            <a:rPr lang="fr-FR" sz="2000" b="1" kern="1200" dirty="0" err="1"/>
            <a:t>tool</a:t>
          </a:r>
          <a:r>
            <a:rPr lang="fr-FR" sz="2000" b="1" kern="1200" dirty="0"/>
            <a:t> to </a:t>
          </a:r>
          <a:r>
            <a:rPr lang="fr-FR" sz="2000" b="1" kern="1200" dirty="0" err="1"/>
            <a:t>measure</a:t>
          </a:r>
          <a:r>
            <a:rPr lang="fr-FR" sz="2000" b="1" kern="1200" dirty="0"/>
            <a:t> progresses of a country in </a:t>
          </a:r>
          <a:r>
            <a:rPr lang="fr-FR" sz="2000" b="1" kern="1200" dirty="0" err="1"/>
            <a:t>harnessing</a:t>
          </a:r>
          <a:r>
            <a:rPr lang="fr-FR" sz="2000" b="1" kern="1200" dirty="0"/>
            <a:t> </a:t>
          </a:r>
          <a:r>
            <a:rPr lang="fr-FR" sz="2000" b="1" kern="1200" dirty="0" err="1"/>
            <a:t>demogrpahic</a:t>
          </a:r>
          <a:r>
            <a:rPr lang="fr-FR" sz="2000" b="1" kern="1200" dirty="0"/>
            <a:t> </a:t>
          </a:r>
          <a:r>
            <a:rPr lang="fr-FR" sz="2000" b="1" kern="1200" dirty="0" err="1"/>
            <a:t>dividend</a:t>
          </a:r>
          <a:r>
            <a:rPr lang="fr-FR" sz="2000" b="1" kern="1200" dirty="0"/>
            <a:t> </a:t>
          </a:r>
          <a:r>
            <a:rPr lang="fr-FR" sz="2000" b="1" kern="1200" dirty="0" err="1"/>
            <a:t>accross</a:t>
          </a:r>
          <a:r>
            <a:rPr lang="fr-FR" sz="2000" b="1" kern="1200" dirty="0"/>
            <a:t> </a:t>
          </a:r>
          <a:r>
            <a:rPr lang="fr-FR" sz="2000" b="1" kern="1200" dirty="0" err="1"/>
            <a:t>different</a:t>
          </a:r>
          <a:r>
            <a:rPr lang="fr-FR" sz="2000" b="1" kern="1200" dirty="0"/>
            <a:t> dimensions: </a:t>
          </a:r>
          <a:r>
            <a:rPr lang="fr-FR" sz="2000" b="1" kern="1200" dirty="0" err="1"/>
            <a:t>economic</a:t>
          </a:r>
          <a:r>
            <a:rPr lang="fr-FR" sz="2000" b="1" kern="1200" dirty="0"/>
            <a:t> </a:t>
          </a:r>
          <a:r>
            <a:rPr lang="fr-FR" sz="2000" b="1" kern="1200" dirty="0" err="1"/>
            <a:t>dependency</a:t>
          </a:r>
          <a:r>
            <a:rPr lang="fr-FR" sz="2000" b="1" kern="1200" dirty="0"/>
            <a:t> </a:t>
          </a:r>
          <a:r>
            <a:rPr lang="fr-FR" sz="2000" b="1" kern="1200" dirty="0" err="1"/>
            <a:t>coverage</a:t>
          </a:r>
          <a:r>
            <a:rPr lang="fr-FR" sz="2000" b="1" kern="1200" dirty="0"/>
            <a:t>, </a:t>
          </a:r>
          <a:r>
            <a:rPr lang="fr-FR" sz="2000" b="1" kern="1200" dirty="0" err="1"/>
            <a:t>quality</a:t>
          </a:r>
          <a:r>
            <a:rPr lang="fr-FR" sz="2000" b="1" kern="1200" dirty="0"/>
            <a:t> of living </a:t>
          </a:r>
          <a:r>
            <a:rPr lang="fr-FR" sz="2000" b="1" kern="1200" dirty="0" err="1"/>
            <a:t>environement</a:t>
          </a:r>
          <a:r>
            <a:rPr lang="fr-FR" sz="2000" b="1" kern="1200" dirty="0"/>
            <a:t>, </a:t>
          </a:r>
          <a:r>
            <a:rPr lang="fr-FR" sz="2000" b="1" kern="1200" dirty="0" err="1"/>
            <a:t>poverty</a:t>
          </a:r>
          <a:r>
            <a:rPr lang="fr-FR" sz="2000" b="1" kern="1200" dirty="0"/>
            <a:t> </a:t>
          </a:r>
          <a:r>
            <a:rPr lang="fr-FR" sz="2000" b="1" kern="1200" dirty="0" err="1"/>
            <a:t>dynamics</a:t>
          </a:r>
          <a:r>
            <a:rPr lang="fr-FR" sz="2000" b="1" kern="1200" dirty="0"/>
            <a:t>, </a:t>
          </a:r>
          <a:r>
            <a:rPr lang="fr-FR" sz="2000" b="1" kern="1200" dirty="0" err="1"/>
            <a:t>extended</a:t>
          </a:r>
          <a:r>
            <a:rPr lang="fr-FR" sz="2000" b="1" kern="1200" dirty="0"/>
            <a:t> </a:t>
          </a:r>
          <a:r>
            <a:rPr lang="fr-FR" sz="2000" b="1" kern="1200" dirty="0" err="1"/>
            <a:t>human</a:t>
          </a:r>
          <a:r>
            <a:rPr lang="fr-FR" sz="2000" b="1" kern="1200" dirty="0"/>
            <a:t> </a:t>
          </a:r>
          <a:r>
            <a:rPr lang="fr-FR" sz="2000" b="1" kern="1200" dirty="0" err="1"/>
            <a:t>development</a:t>
          </a:r>
          <a:r>
            <a:rPr lang="fr-FR" sz="2000" b="1" kern="1200" dirty="0"/>
            <a:t>, Network and </a:t>
          </a:r>
          <a:r>
            <a:rPr lang="fr-FR" sz="2000" b="1" kern="1200" dirty="0" err="1"/>
            <a:t>territories</a:t>
          </a:r>
          <a:r>
            <a:rPr lang="fr-FR" sz="2000" b="1" kern="1200" dirty="0"/>
            <a:t>. </a:t>
          </a:r>
        </a:p>
      </dsp:txBody>
      <dsp:txXfrm rot="-5400000">
        <a:off x="946131" y="2461983"/>
        <a:ext cx="9883198" cy="792776"/>
      </dsp:txXfrm>
    </dsp:sp>
    <dsp:sp modelId="{9BDD3A06-0043-4786-A27C-6C1E7D5EBDA8}">
      <dsp:nvSpPr>
        <dsp:cNvPr id="0" name=""/>
        <dsp:cNvSpPr/>
      </dsp:nvSpPr>
      <dsp:spPr>
        <a:xfrm rot="5400000">
          <a:off x="-202742" y="3828167"/>
          <a:ext cx="1351615" cy="946130"/>
        </a:xfrm>
        <a:prstGeom prst="chevron">
          <a:avLst/>
        </a:prstGeom>
        <a:solidFill>
          <a:schemeClr val="accent3"/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dirty="0"/>
            <a:t>DDSB</a:t>
          </a:r>
        </a:p>
      </dsp:txBody>
      <dsp:txXfrm rot="-5400000">
        <a:off x="1" y="4098489"/>
        <a:ext cx="946130" cy="405485"/>
      </dsp:txXfrm>
    </dsp:sp>
    <dsp:sp modelId="{F682AEB9-4FE6-41FE-9D94-906D4343BF4E}">
      <dsp:nvSpPr>
        <dsp:cNvPr id="0" name=""/>
        <dsp:cNvSpPr/>
      </dsp:nvSpPr>
      <dsp:spPr>
        <a:xfrm rot="5400000">
          <a:off x="5469898" y="-898342"/>
          <a:ext cx="878550" cy="9926085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Process for assessing and considering DD issues in budget allocations</a:t>
          </a:r>
          <a:r>
            <a:rPr lang="fr-FR" sz="2000" b="1" kern="1200" dirty="0"/>
            <a:t>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1" kern="1200" dirty="0"/>
            <a:t> I</a:t>
          </a:r>
          <a:r>
            <a:rPr lang="en-US" sz="2000" b="1" kern="1200" dirty="0"/>
            <a:t>t allows to assess the effective consideration of DD in public policies. </a:t>
          </a:r>
          <a:endParaRPr lang="fr-FR" sz="2000" b="1" kern="1200" dirty="0"/>
        </a:p>
      </dsp:txBody>
      <dsp:txXfrm rot="-5400000">
        <a:off x="946131" y="3668312"/>
        <a:ext cx="9883198" cy="792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B50E5-0685-45D1-9FE3-FE652192F3C4}">
      <dsp:nvSpPr>
        <dsp:cNvPr id="0" name=""/>
        <dsp:cNvSpPr/>
      </dsp:nvSpPr>
      <dsp:spPr>
        <a:xfrm>
          <a:off x="3345454" y="2389940"/>
          <a:ext cx="1596411" cy="127358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b="1" kern="1200" dirty="0">
            <a:solidFill>
              <a:srgbClr val="00CCFF"/>
            </a:solidFill>
          </a:endParaRPr>
        </a:p>
      </dsp:txBody>
      <dsp:txXfrm>
        <a:off x="3407625" y="2452111"/>
        <a:ext cx="1472069" cy="1149243"/>
      </dsp:txXfrm>
    </dsp:sp>
    <dsp:sp modelId="{2E47CD3A-6160-4089-A38F-988FE375905D}">
      <dsp:nvSpPr>
        <dsp:cNvPr id="0" name=""/>
        <dsp:cNvSpPr/>
      </dsp:nvSpPr>
      <dsp:spPr>
        <a:xfrm rot="16112235">
          <a:off x="3503863" y="1782122"/>
          <a:ext cx="12160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603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B33F1-9B42-4753-AEE1-AF88D8BF1D3A}">
      <dsp:nvSpPr>
        <dsp:cNvPr id="0" name=""/>
        <dsp:cNvSpPr/>
      </dsp:nvSpPr>
      <dsp:spPr>
        <a:xfrm>
          <a:off x="3305046" y="104709"/>
          <a:ext cx="1555309" cy="106959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00CCFF"/>
              </a:solidFill>
              <a:latin typeface="Agency FB" panose="020B0503020202020204" pitchFamily="34" charset="0"/>
            </a:rPr>
            <a:t>1-</a:t>
          </a:r>
          <a:r>
            <a:rPr lang="fr-FR" sz="2400" kern="1200" dirty="0">
              <a:solidFill>
                <a:schemeClr val="bg1"/>
              </a:solidFill>
            </a:rPr>
            <a:t>Life Cycle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 err="1">
              <a:solidFill>
                <a:schemeClr val="bg1"/>
              </a:solidFill>
            </a:rPr>
            <a:t>dependence</a:t>
          </a:r>
          <a:endParaRPr lang="fr-FR" sz="2000" kern="1200" dirty="0">
            <a:solidFill>
              <a:schemeClr val="bg1"/>
            </a:solidFill>
          </a:endParaRPr>
        </a:p>
      </dsp:txBody>
      <dsp:txXfrm>
        <a:off x="3305046" y="104709"/>
        <a:ext cx="1555309" cy="1069595"/>
      </dsp:txXfrm>
    </dsp:sp>
    <dsp:sp modelId="{519CE73D-3DC4-4478-B050-F15B317C58D4}">
      <dsp:nvSpPr>
        <dsp:cNvPr id="0" name=""/>
        <dsp:cNvSpPr/>
      </dsp:nvSpPr>
      <dsp:spPr>
        <a:xfrm rot="20334868">
          <a:off x="4918235" y="2591992"/>
          <a:ext cx="7058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58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64687-D6D2-4362-B91B-25E992961CF7}">
      <dsp:nvSpPr>
        <dsp:cNvPr id="0" name=""/>
        <dsp:cNvSpPr/>
      </dsp:nvSpPr>
      <dsp:spPr>
        <a:xfrm>
          <a:off x="5600463" y="1624531"/>
          <a:ext cx="1585632" cy="106959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00CCFF"/>
              </a:solidFill>
              <a:latin typeface="Agency FB" panose="020B0503020202020204" pitchFamily="34" charset="0"/>
            </a:rPr>
            <a:t>2- </a:t>
          </a:r>
          <a:r>
            <a:rPr lang="fr-FR" sz="2400" kern="1200" dirty="0" err="1">
              <a:solidFill>
                <a:schemeClr val="bg1"/>
              </a:solidFill>
            </a:rPr>
            <a:t>Better</a:t>
          </a:r>
          <a:r>
            <a:rPr lang="fr-FR" sz="2400" kern="1200" dirty="0">
              <a:solidFill>
                <a:schemeClr val="bg1"/>
              </a:solidFill>
            </a:rPr>
            <a:t> Life</a:t>
          </a:r>
          <a:endParaRPr lang="fr-FR" sz="1800" kern="1200" dirty="0">
            <a:solidFill>
              <a:schemeClr val="bg1"/>
            </a:solidFill>
          </a:endParaRPr>
        </a:p>
      </dsp:txBody>
      <dsp:txXfrm>
        <a:off x="5600463" y="1624531"/>
        <a:ext cx="1585632" cy="1069595"/>
      </dsp:txXfrm>
    </dsp:sp>
    <dsp:sp modelId="{2EDC9430-183C-4CEE-ABD9-B5122DFFA2B6}">
      <dsp:nvSpPr>
        <dsp:cNvPr id="0" name=""/>
        <dsp:cNvSpPr/>
      </dsp:nvSpPr>
      <dsp:spPr>
        <a:xfrm rot="2115974">
          <a:off x="4864497" y="3834598"/>
          <a:ext cx="8431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315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4771F-57F2-4536-AE84-26C073FF47BA}">
      <dsp:nvSpPr>
        <dsp:cNvPr id="0" name=""/>
        <dsp:cNvSpPr/>
      </dsp:nvSpPr>
      <dsp:spPr>
        <a:xfrm>
          <a:off x="5580880" y="4078008"/>
          <a:ext cx="1611346" cy="106959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00CCFF"/>
              </a:solidFill>
              <a:latin typeface="Agency FB" panose="020B0503020202020204" pitchFamily="34" charset="0"/>
            </a:rPr>
            <a:t>3</a:t>
          </a:r>
          <a:r>
            <a:rPr lang="fr-FR" sz="2400" b="1" kern="1200" dirty="0">
              <a:solidFill>
                <a:srgbClr val="00CCFF"/>
              </a:solidFill>
              <a:latin typeface="Agency FB" panose="020B0503020202020204" pitchFamily="34" charset="0"/>
            </a:rPr>
            <a:t>-</a:t>
          </a:r>
          <a:r>
            <a:rPr lang="fr-FR" sz="2400" kern="1200" dirty="0">
              <a:solidFill>
                <a:schemeClr val="bg1"/>
              </a:solidFill>
            </a:rPr>
            <a:t>Poverty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bg1"/>
              </a:solidFill>
            </a:rPr>
            <a:t>Dynamics</a:t>
          </a:r>
        </a:p>
      </dsp:txBody>
      <dsp:txXfrm>
        <a:off x="5580880" y="4078008"/>
        <a:ext cx="1611346" cy="1069595"/>
      </dsp:txXfrm>
    </dsp:sp>
    <dsp:sp modelId="{AB545DB8-391C-444B-A71E-1AEEA1BB47E2}">
      <dsp:nvSpPr>
        <dsp:cNvPr id="0" name=""/>
        <dsp:cNvSpPr/>
      </dsp:nvSpPr>
      <dsp:spPr>
        <a:xfrm rot="8554631">
          <a:off x="2648748" y="3873487"/>
          <a:ext cx="7766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663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E4E8C-2BCB-4C1E-96AC-22098F485A8B}">
      <dsp:nvSpPr>
        <dsp:cNvPr id="0" name=""/>
        <dsp:cNvSpPr/>
      </dsp:nvSpPr>
      <dsp:spPr>
        <a:xfrm>
          <a:off x="1169451" y="4109464"/>
          <a:ext cx="1720626" cy="106959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00CCFF"/>
              </a:solidFill>
              <a:latin typeface="Agency FB" panose="020B0503020202020204" pitchFamily="34" charset="0"/>
            </a:rPr>
            <a:t>4-</a:t>
          </a:r>
          <a:r>
            <a:rPr lang="fr-FR" sz="2000" kern="1200" dirty="0">
              <a:solidFill>
                <a:schemeClr val="bg1"/>
              </a:solidFill>
            </a:rPr>
            <a:t>Human Development</a:t>
          </a:r>
        </a:p>
      </dsp:txBody>
      <dsp:txXfrm>
        <a:off x="1169451" y="4109464"/>
        <a:ext cx="1720626" cy="1069595"/>
      </dsp:txXfrm>
    </dsp:sp>
    <dsp:sp modelId="{609CEC94-E9F9-454D-8C4D-D224311EB438}">
      <dsp:nvSpPr>
        <dsp:cNvPr id="0" name=""/>
        <dsp:cNvSpPr/>
      </dsp:nvSpPr>
      <dsp:spPr>
        <a:xfrm rot="12126779">
          <a:off x="2855385" y="2606642"/>
          <a:ext cx="5087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878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4E54A-C4A0-49E5-9B25-745E9345E467}">
      <dsp:nvSpPr>
        <dsp:cNvPr id="0" name=""/>
        <dsp:cNvSpPr/>
      </dsp:nvSpPr>
      <dsp:spPr>
        <a:xfrm>
          <a:off x="1213657" y="1638747"/>
          <a:ext cx="1660440" cy="106959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dirty="0">
              <a:solidFill>
                <a:srgbClr val="00CCFF"/>
              </a:solidFill>
              <a:latin typeface="Agency FB" panose="020B0503020202020204" pitchFamily="34" charset="0"/>
            </a:rPr>
            <a:t>5</a:t>
          </a:r>
          <a:r>
            <a:rPr lang="fr-FR" sz="2400" b="1" kern="1200" dirty="0">
              <a:solidFill>
                <a:srgbClr val="00CCFF"/>
              </a:solidFill>
              <a:latin typeface="Agency FB" panose="020B0503020202020204" pitchFamily="34" charset="0"/>
            </a:rPr>
            <a:t>-</a:t>
          </a:r>
          <a:r>
            <a:rPr lang="fr-FR" sz="2400" kern="1200" dirty="0">
              <a:solidFill>
                <a:schemeClr val="bg1"/>
              </a:solidFill>
            </a:rPr>
            <a:t>Networks</a:t>
          </a:r>
          <a:endParaRPr lang="fr-FR" sz="1800" kern="1200" dirty="0">
            <a:solidFill>
              <a:schemeClr val="bg1"/>
            </a:solidFill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kern="1200" dirty="0">
              <a:solidFill>
                <a:schemeClr val="bg1"/>
              </a:solidFill>
            </a:rPr>
            <a:t>&amp;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bg1"/>
              </a:solidFill>
            </a:rPr>
            <a:t>Infrastructures</a:t>
          </a:r>
          <a:endParaRPr lang="fr-FR" sz="1400" kern="1200" dirty="0">
            <a:solidFill>
              <a:schemeClr val="bg1"/>
            </a:solidFill>
          </a:endParaRPr>
        </a:p>
      </dsp:txBody>
      <dsp:txXfrm>
        <a:off x="1213657" y="1638747"/>
        <a:ext cx="1660440" cy="10695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E4F21-5C95-412D-A15E-1797F0DC05DC}">
      <dsp:nvSpPr>
        <dsp:cNvPr id="0" name=""/>
        <dsp:cNvSpPr/>
      </dsp:nvSpPr>
      <dsp:spPr>
        <a:xfrm>
          <a:off x="79598" y="424144"/>
          <a:ext cx="6251909" cy="10086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174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Software development for wide distribution of tools</a:t>
          </a:r>
          <a:endParaRPr lang="fr-FR" sz="2700" kern="1200" dirty="0"/>
        </a:p>
      </dsp:txBody>
      <dsp:txXfrm>
        <a:off x="79598" y="424144"/>
        <a:ext cx="6251909" cy="1008622"/>
      </dsp:txXfrm>
    </dsp:sp>
    <dsp:sp modelId="{BBB6F268-899C-4EE9-BF4D-5090802519C5}">
      <dsp:nvSpPr>
        <dsp:cNvPr id="0" name=""/>
        <dsp:cNvSpPr/>
      </dsp:nvSpPr>
      <dsp:spPr>
        <a:xfrm>
          <a:off x="0" y="262740"/>
          <a:ext cx="706035" cy="105905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AADB6-2E12-4505-8C53-D7BE75920289}">
      <dsp:nvSpPr>
        <dsp:cNvPr id="0" name=""/>
        <dsp:cNvSpPr/>
      </dsp:nvSpPr>
      <dsp:spPr>
        <a:xfrm>
          <a:off x="160304" y="1678173"/>
          <a:ext cx="6090497" cy="10086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174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Face-to-face and online training on the tools developed</a:t>
          </a:r>
          <a:endParaRPr lang="fr-FR" sz="2700" kern="1200" dirty="0"/>
        </a:p>
      </dsp:txBody>
      <dsp:txXfrm>
        <a:off x="160304" y="1678173"/>
        <a:ext cx="6090497" cy="1008622"/>
      </dsp:txXfrm>
    </dsp:sp>
    <dsp:sp modelId="{37600B12-93C5-4E82-858B-A480A027E589}">
      <dsp:nvSpPr>
        <dsp:cNvPr id="0" name=""/>
        <dsp:cNvSpPr/>
      </dsp:nvSpPr>
      <dsp:spPr>
        <a:xfrm>
          <a:off x="0" y="1532484"/>
          <a:ext cx="706035" cy="105905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628F2-C949-4FD0-A1DC-08B2F11EFDDA}">
      <dsp:nvSpPr>
        <dsp:cNvPr id="0" name=""/>
        <dsp:cNvSpPr/>
      </dsp:nvSpPr>
      <dsp:spPr>
        <a:xfrm>
          <a:off x="165404" y="2947917"/>
          <a:ext cx="6080298" cy="10086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174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Creating a community of good practice</a:t>
          </a:r>
          <a:endParaRPr lang="fr-FR" sz="2700" kern="1200" dirty="0"/>
        </a:p>
      </dsp:txBody>
      <dsp:txXfrm>
        <a:off x="165404" y="2947917"/>
        <a:ext cx="6080298" cy="1008622"/>
      </dsp:txXfrm>
    </dsp:sp>
    <dsp:sp modelId="{587416F2-960B-42A5-9371-23ECCB1107FF}">
      <dsp:nvSpPr>
        <dsp:cNvPr id="0" name=""/>
        <dsp:cNvSpPr/>
      </dsp:nvSpPr>
      <dsp:spPr>
        <a:xfrm>
          <a:off x="0" y="2802227"/>
          <a:ext cx="706035" cy="105905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DB691-DBB0-4FA1-979B-72B04116E350}">
      <dsp:nvSpPr>
        <dsp:cNvPr id="0" name=""/>
        <dsp:cNvSpPr/>
      </dsp:nvSpPr>
      <dsp:spPr>
        <a:xfrm>
          <a:off x="193080" y="4217661"/>
          <a:ext cx="6024945" cy="10086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174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Certification and Master courses in generational economics</a:t>
          </a:r>
          <a:endParaRPr lang="fr-FR" sz="2700" kern="1200" dirty="0"/>
        </a:p>
      </dsp:txBody>
      <dsp:txXfrm>
        <a:off x="193080" y="4217661"/>
        <a:ext cx="6024945" cy="1008622"/>
      </dsp:txXfrm>
    </dsp:sp>
    <dsp:sp modelId="{2C2AFE0B-9AB5-48D3-9EB5-565FA6FF68F9}">
      <dsp:nvSpPr>
        <dsp:cNvPr id="0" name=""/>
        <dsp:cNvSpPr/>
      </dsp:nvSpPr>
      <dsp:spPr>
        <a:xfrm>
          <a:off x="0" y="4071971"/>
          <a:ext cx="706035" cy="105905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4490C-5C84-4991-A486-7B8EAE591CEC}">
      <dsp:nvSpPr>
        <dsp:cNvPr id="0" name=""/>
        <dsp:cNvSpPr/>
      </dsp:nvSpPr>
      <dsp:spPr>
        <a:xfrm>
          <a:off x="2549628" y="1595785"/>
          <a:ext cx="2088222" cy="1806397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/>
            <a:t>Building </a:t>
          </a:r>
          <a:r>
            <a:rPr lang="fr-FR" sz="2200" b="1" kern="1200" dirty="0" err="1"/>
            <a:t>Capacity</a:t>
          </a:r>
          <a:endParaRPr lang="fr-FR" sz="2200" b="1" kern="1200" dirty="0"/>
        </a:p>
      </dsp:txBody>
      <dsp:txXfrm>
        <a:off x="2895676" y="1895130"/>
        <a:ext cx="1396126" cy="1207707"/>
      </dsp:txXfrm>
    </dsp:sp>
    <dsp:sp modelId="{3723743B-6C84-4517-82F3-7FC768272E28}">
      <dsp:nvSpPr>
        <dsp:cNvPr id="0" name=""/>
        <dsp:cNvSpPr/>
      </dsp:nvSpPr>
      <dsp:spPr>
        <a:xfrm>
          <a:off x="3857256" y="731546"/>
          <a:ext cx="787880" cy="6788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6D7D4-A8F2-4B79-B55F-BDF67F8BBB46}">
      <dsp:nvSpPr>
        <dsp:cNvPr id="0" name=""/>
        <dsp:cNvSpPr/>
      </dsp:nvSpPr>
      <dsp:spPr>
        <a:xfrm>
          <a:off x="2572232" y="-3"/>
          <a:ext cx="1986475" cy="143795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Alignment</a:t>
          </a:r>
          <a:r>
            <a:rPr lang="fr-FR" sz="2000" b="1" kern="1200" dirty="0"/>
            <a:t> of countries </a:t>
          </a:r>
          <a:r>
            <a:rPr lang="fr-FR" sz="2000" b="1" kern="1200" dirty="0" err="1"/>
            <a:t>with</a:t>
          </a:r>
          <a:endParaRPr lang="fr-FR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NTA/NTTA</a:t>
          </a:r>
        </a:p>
      </dsp:txBody>
      <dsp:txXfrm>
        <a:off x="2874713" y="218955"/>
        <a:ext cx="1381513" cy="1000041"/>
      </dsp:txXfrm>
    </dsp:sp>
    <dsp:sp modelId="{0D4E162E-133B-4A8F-87D2-D1E7FE297B9B}">
      <dsp:nvSpPr>
        <dsp:cNvPr id="0" name=""/>
        <dsp:cNvSpPr/>
      </dsp:nvSpPr>
      <dsp:spPr>
        <a:xfrm>
          <a:off x="4776774" y="2000659"/>
          <a:ext cx="787880" cy="6788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DE985-080B-4472-86C5-A3380578C46D}">
      <dsp:nvSpPr>
        <dsp:cNvPr id="0" name=""/>
        <dsp:cNvSpPr/>
      </dsp:nvSpPr>
      <dsp:spPr>
        <a:xfrm>
          <a:off x="4158030" y="642867"/>
          <a:ext cx="2306810" cy="189918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 </a:t>
          </a:r>
          <a:r>
            <a:rPr lang="fr-FR" sz="2400" b="1" kern="1200" dirty="0"/>
            <a:t>DDMI 1.0 App</a:t>
          </a:r>
        </a:p>
      </dsp:txBody>
      <dsp:txXfrm>
        <a:off x="4531129" y="950037"/>
        <a:ext cx="1560612" cy="1284840"/>
      </dsp:txXfrm>
    </dsp:sp>
    <dsp:sp modelId="{517B2A51-6941-4BFF-98D3-8015BDB26ACD}">
      <dsp:nvSpPr>
        <dsp:cNvPr id="0" name=""/>
        <dsp:cNvSpPr/>
      </dsp:nvSpPr>
      <dsp:spPr>
        <a:xfrm>
          <a:off x="4138018" y="3433249"/>
          <a:ext cx="787880" cy="6788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E46CE-C613-498F-BE36-00E4393EE7D0}">
      <dsp:nvSpPr>
        <dsp:cNvPr id="0" name=""/>
        <dsp:cNvSpPr/>
      </dsp:nvSpPr>
      <dsp:spPr>
        <a:xfrm>
          <a:off x="4122409" y="2596189"/>
          <a:ext cx="2209626" cy="173955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1 Master  in </a:t>
          </a:r>
          <a:r>
            <a:rPr lang="fr-FR" sz="1600" b="1" kern="1200" dirty="0" err="1"/>
            <a:t>Generational</a:t>
          </a:r>
          <a:r>
            <a:rPr lang="fr-FR" sz="1600" b="1" kern="1200" dirty="0"/>
            <a:t> </a:t>
          </a:r>
          <a:r>
            <a:rPr lang="fr-FR" sz="1600" b="1" kern="1200" dirty="0" err="1"/>
            <a:t>Economy</a:t>
          </a:r>
          <a:r>
            <a:rPr lang="fr-FR" sz="1600" b="1" kern="1200" dirty="0"/>
            <a:t> and Public Policy</a:t>
          </a:r>
        </a:p>
      </dsp:txBody>
      <dsp:txXfrm>
        <a:off x="4472208" y="2871573"/>
        <a:ext cx="1510028" cy="1188789"/>
      </dsp:txXfrm>
    </dsp:sp>
    <dsp:sp modelId="{A3D49D00-63BC-4F93-8909-59ACAF670563}">
      <dsp:nvSpPr>
        <dsp:cNvPr id="0" name=""/>
        <dsp:cNvSpPr/>
      </dsp:nvSpPr>
      <dsp:spPr>
        <a:xfrm>
          <a:off x="2553514" y="3581957"/>
          <a:ext cx="787880" cy="6788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D465C-4FBF-40EF-9DE5-D115B674B65D}">
      <dsp:nvSpPr>
        <dsp:cNvPr id="0" name=""/>
        <dsp:cNvSpPr/>
      </dsp:nvSpPr>
      <dsp:spPr>
        <a:xfrm>
          <a:off x="2494437" y="3492134"/>
          <a:ext cx="2062011" cy="162649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Networked</a:t>
          </a:r>
          <a:r>
            <a:rPr lang="fr-FR" sz="1800" b="1" kern="1200" dirty="0"/>
            <a:t> </a:t>
          </a:r>
          <a:r>
            <a:rPr lang="fr-FR" sz="1800" b="1" kern="1200" dirty="0" err="1"/>
            <a:t>Communities</a:t>
          </a:r>
          <a:r>
            <a:rPr lang="fr-FR" sz="1800" b="1" kern="1200" dirty="0"/>
            <a:t> of Practice</a:t>
          </a:r>
        </a:p>
      </dsp:txBody>
      <dsp:txXfrm>
        <a:off x="2821168" y="3749856"/>
        <a:ext cx="1408549" cy="1111050"/>
      </dsp:txXfrm>
    </dsp:sp>
    <dsp:sp modelId="{29B9FDDC-961A-4559-A97E-B3D65C36AEA8}">
      <dsp:nvSpPr>
        <dsp:cNvPr id="0" name=""/>
        <dsp:cNvSpPr/>
      </dsp:nvSpPr>
      <dsp:spPr>
        <a:xfrm>
          <a:off x="1618938" y="2313354"/>
          <a:ext cx="787880" cy="6788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F8DC7-7D1D-4207-BFD1-003BB6EA0A57}">
      <dsp:nvSpPr>
        <dsp:cNvPr id="0" name=""/>
        <dsp:cNvSpPr/>
      </dsp:nvSpPr>
      <dsp:spPr>
        <a:xfrm>
          <a:off x="823713" y="2563119"/>
          <a:ext cx="2201840" cy="166335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5 </a:t>
          </a:r>
          <a:r>
            <a:rPr lang="fr-FR" sz="1600" b="1" kern="1200" dirty="0" err="1"/>
            <a:t>Certificates</a:t>
          </a:r>
          <a:r>
            <a:rPr lang="fr-FR" sz="1600" b="1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/>
            <a:t>Related</a:t>
          </a:r>
          <a:r>
            <a:rPr lang="fr-FR" sz="1600" b="1" kern="1200" dirty="0"/>
            <a:t> to </a:t>
          </a:r>
          <a:r>
            <a:rPr lang="fr-FR" sz="1600" b="1" kern="1200" dirty="0" err="1"/>
            <a:t>Generational</a:t>
          </a:r>
          <a:r>
            <a:rPr lang="fr-FR" sz="1600" b="1" kern="1200" dirty="0"/>
            <a:t> </a:t>
          </a:r>
          <a:r>
            <a:rPr lang="fr-FR" sz="1600" b="1" kern="1200" dirty="0" err="1"/>
            <a:t>Economy</a:t>
          </a:r>
          <a:endParaRPr lang="fr-FR" sz="1600" b="1" kern="1200" dirty="0"/>
        </a:p>
      </dsp:txBody>
      <dsp:txXfrm>
        <a:off x="1165607" y="2821399"/>
        <a:ext cx="1518052" cy="1146797"/>
      </dsp:txXfrm>
    </dsp:sp>
    <dsp:sp modelId="{E8A74B75-8851-4AB3-B4D4-0DBD085B4716}">
      <dsp:nvSpPr>
        <dsp:cNvPr id="0" name=""/>
        <dsp:cNvSpPr/>
      </dsp:nvSpPr>
      <dsp:spPr>
        <a:xfrm>
          <a:off x="650360" y="642051"/>
          <a:ext cx="2380532" cy="189510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GDDI 1.0 App</a:t>
          </a:r>
        </a:p>
      </dsp:txBody>
      <dsp:txXfrm>
        <a:off x="1029215" y="943652"/>
        <a:ext cx="1622822" cy="1291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D3DD-E1A2-44DC-B42B-5EA01728EA9B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B3989-CC2F-430E-B1FA-9B74E7765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55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A855-107F-4A68-B709-FA024EFB3C3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57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A855-107F-4A68-B709-FA024EFB3C3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602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A855-107F-4A68-B709-FA024EFB3C3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387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C93A2697-72E6-4D56-9041-4E985B7B7B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47000395-EF7F-4A8F-875F-CB12E511C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4A6ECE5-DEA4-4A2E-9D30-9C999E11A2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3FE691-5977-4EF9-A959-96BDFBB4037C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643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E3578-80D6-46A8-B803-FAE6C37459D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640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A855-107F-4A68-B709-FA024EFB3C3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36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EBB4-4A12-4B10-AAD0-42E96189BC4A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CDC1-E833-4898-9AE1-70371EBBF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84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EBB4-4A12-4B10-AAD0-42E96189BC4A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CDC1-E833-4898-9AE1-70371EBBF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30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EBB4-4A12-4B10-AAD0-42E96189BC4A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CDC1-E833-4898-9AE1-70371EBBF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78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F4420-3EE7-4806-B605-4C39DA6D4C8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10/02/2023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0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C445-1C4F-4D71-95CA-273C918CA07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10/02/2023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46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22A-EAD2-41F4-92CA-AF694E2D4A7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10/02/2023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3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A30-2CFD-4970-9925-DB2B37D1EEE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10/02/2023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18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C2E1-4DE9-4664-93CA-E6B75ACCD0D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10/02/2023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9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F32F-FCBF-4C7F-A43F-633185F1DA0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10/02/2023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17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C6C1-92C8-4111-A6DB-4723152F989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10/02/2023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56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F60C-A9FE-4D90-A8AC-AF925896E92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10/02/2023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EBB4-4A12-4B10-AAD0-42E96189BC4A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CDC1-E833-4898-9AE1-70371EBBF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013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F4D9-0525-4118-9282-AE6CBA8FEE1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10/02/2023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27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38BC-076A-4A8B-BF8F-F0D0C576160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10/02/2023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89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B11E-A556-40FA-9B0B-331038CF700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10/02/2023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36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8AC6-E902-4393-99D3-B034C1D227AA}" type="datetime1">
              <a:rPr lang="fr-FR" smtClean="0"/>
              <a:t>10/02/2023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1517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1FC2-6A67-4141-9D7B-29EDF2057522}" type="datetime1">
              <a:rPr lang="fr-FR" smtClean="0"/>
              <a:t>10/02/2023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4221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CF19-E995-4969-BD04-E4058E023921}" type="datetime1">
              <a:rPr lang="fr-FR" smtClean="0"/>
              <a:t>10/02/2023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0736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D277-6A98-4DA3-A846-8AB1CA669528}" type="datetime1">
              <a:rPr lang="fr-FR" smtClean="0"/>
              <a:t>10/02/2023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8094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283A-7310-4636-B51F-217A934509E2}" type="datetime1">
              <a:rPr lang="fr-FR" smtClean="0"/>
              <a:t>10/02/2023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752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3744-9172-4EE8-85B5-F65F70E98363}" type="datetime1">
              <a:rPr lang="fr-FR" smtClean="0"/>
              <a:t>10/02/2023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2341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B983-BB24-4BDB-A1B5-B66012062190}" type="datetime1">
              <a:rPr lang="fr-FR" smtClean="0"/>
              <a:t>10/02/2023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102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EBB4-4A12-4B10-AAD0-42E96189BC4A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CDC1-E833-4898-9AE1-70371EBBF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9158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E99C-7802-463D-88AF-478780E482F7}" type="datetime1">
              <a:rPr lang="fr-FR" smtClean="0"/>
              <a:t>10/02/2023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2226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E782-B536-4233-B0EA-3392AE2DCB4E}" type="datetime1">
              <a:rPr lang="fr-FR" smtClean="0"/>
              <a:t>10/02/2023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0481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7B16-1353-4667-8AD2-30E0FD9AB3A6}" type="datetime1">
              <a:rPr lang="fr-FR" smtClean="0"/>
              <a:t>10/02/2023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1740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40F0-E458-4739-8C3B-711FF607E5B5}" type="datetime1">
              <a:rPr lang="fr-FR" smtClean="0"/>
              <a:t>10/02/2023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931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DC648-73EF-437A-B968-54FD7359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19968-53EB-4D46-81F3-4B015724E6EC}" type="datetime1">
              <a:rPr lang="fr-FR"/>
              <a:pPr>
                <a:defRPr/>
              </a:pPr>
              <a:t>10/02/2023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425A60-8698-48D7-9758-236DC716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460F71-3A4F-4585-83C9-A3D1FE31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25C6B-B192-4408-ABF8-F0BE270D16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075998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A662B2-C12B-4406-A272-C5D41E44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D4DBA-2B4B-43CF-A20D-5CE10CA7140F}" type="datetime1">
              <a:rPr lang="fr-FR"/>
              <a:pPr>
                <a:defRPr/>
              </a:pPr>
              <a:t>10/02/2023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7B167D-2FE0-4F67-A27B-EB947E38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C2B8D-11FB-413D-9F09-90F1E1CC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6FEA0-34C5-40E3-9102-59C40BF48C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775626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E78BC6-E007-4043-BD38-D6D59FF1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A66E-EA34-4CF5-8139-F32612F46D91}" type="datetime1">
              <a:rPr lang="fr-FR"/>
              <a:pPr>
                <a:defRPr/>
              </a:pPr>
              <a:t>10/02/2023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8AA5E0-4D04-411F-93A2-A347DFD6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C4CF2C-76EB-4434-957B-D00FFDCC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E6189-6B6C-46CF-B807-D940B665B76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296932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E6DADD5-11F5-4566-8CAC-B7D4D11F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E7CF3-AAD4-4F23-A927-C9A7BAE08E8A}" type="datetime1">
              <a:rPr lang="fr-FR"/>
              <a:pPr>
                <a:defRPr/>
              </a:pPr>
              <a:t>10/02/2023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07F7D19-B333-4A61-8E91-8DBD12FD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48684F5-6373-40C5-A8A1-45DB8CFA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6CF69-870C-4D25-96FF-F64933B23A3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818712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458B454-EBE9-484F-B804-DCB0D85B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1CFE-BC05-4088-AAF6-898F32120794}" type="datetime1">
              <a:rPr lang="fr-FR"/>
              <a:pPr>
                <a:defRPr/>
              </a:pPr>
              <a:t>10/02/2023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F247B07-757F-4AEF-81A8-44C58A4B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23DD968-5814-448C-B9ED-22BFFC8B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77019-32B6-4982-A2AB-2BE6DD1DA99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347669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B574B944-7342-466E-B5CB-1DA47EEFF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2B056-68AD-4F69-A576-EC1A51479E7B}" type="datetime1">
              <a:rPr lang="fr-FR"/>
              <a:pPr>
                <a:defRPr/>
              </a:pPr>
              <a:t>10/02/2023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2DC1C051-36A0-480A-B39B-19A97DD21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17F2AD0E-674A-4D80-BCA8-5CDFF1B5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B07E-3CF0-459A-8C54-AF16DA703BD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61677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EBB4-4A12-4B10-AAD0-42E96189BC4A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CDC1-E833-4898-9AE1-70371EBBF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3627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56C0DD63-6115-4CA3-899B-CA8F0962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6D5FA-66C8-4365-81C7-F88013E13203}" type="datetime1">
              <a:rPr lang="fr-FR"/>
              <a:pPr>
                <a:defRPr/>
              </a:pPr>
              <a:t>10/02/2023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ED9EE243-B6C8-4671-A616-ABCCB4E6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C14BF45E-492A-4CEB-A08E-4B59A448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5E81D-588C-4383-A6FC-EDD607820EC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599869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F3E35EB-A8C1-467A-AF83-66385723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81733-F9F5-4A46-B84C-4FCCDE62E542}" type="datetime1">
              <a:rPr lang="fr-FR"/>
              <a:pPr>
                <a:defRPr/>
              </a:pPr>
              <a:t>10/02/2023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7AE71E4-6AC4-430B-AA5C-613005E03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1BFA923-E19E-4AC5-9743-D5968BF6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E00F7-1607-4784-B073-FDC4D1DC9E4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241270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5303444-AC9E-49C9-90E2-243E92349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E1BA9-B3F5-4901-8F5C-41187FAEE3BF}" type="datetime1">
              <a:rPr lang="fr-FR"/>
              <a:pPr>
                <a:defRPr/>
              </a:pPr>
              <a:t>10/02/2023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EA8FDB7-6151-425D-B7C1-6DD3D86A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DBAF73E-9A49-4798-AFE4-8E531D65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83FD0-7D7A-4AF8-B93D-5DB0A41F55D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984824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81D735-97EE-44B2-9E8E-179F924D4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F45C7-F2B4-457D-A5DC-9ABB19FF63C0}" type="datetime1">
              <a:rPr lang="fr-FR"/>
              <a:pPr>
                <a:defRPr/>
              </a:pPr>
              <a:t>10/02/2023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2FD54F-D347-4C82-B46C-016EFBBF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59D989-00B5-45DE-9955-04A7D976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7EE2A-FFF8-4F58-8BB0-1818F279CE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0524893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84483D-0BB1-4BFE-84F3-43632E59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3AC1-A04D-4C2D-A773-CADE9C5E5BE6}" type="datetime1">
              <a:rPr lang="fr-FR"/>
              <a:pPr>
                <a:defRPr/>
              </a:pPr>
              <a:t>10/02/2023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F39A01-9258-4ECF-9851-33C2EE64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EA48B4-B41B-4645-9EBB-A61BB37C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2672B-847F-43FF-9AC1-893ED2873AB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383416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3D07-8470-4315-8FE5-877BF6719AC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2086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988F-E61F-4F66-A94E-2B1924B4695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9584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9331-419E-4090-BAA8-38DFC04417D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2449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4CD8-17BD-4965-AA55-BA20177DE6D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9748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89A6-9266-4166-B5CB-E25223B9517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618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EBB4-4A12-4B10-AAD0-42E96189BC4A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CDC1-E833-4898-9AE1-70371EBBF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4268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675D-90CD-4090-B41B-27F4F81C4FE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4702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4F3E-3B96-4336-B0CF-E70D64E5E63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5708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1CD4-DC35-4692-935B-3FDD2F56F45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4121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1754-F596-4B68-9F58-9B01BB93DE6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7072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CD3D-5C40-4210-9DDC-C24E6C118A1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0472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CBFD-4D0C-4247-AECE-E6BDB2105BD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803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EBB4-4A12-4B10-AAD0-42E96189BC4A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CDC1-E833-4898-9AE1-70371EBBF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91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EBB4-4A12-4B10-AAD0-42E96189BC4A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CDC1-E833-4898-9AE1-70371EBBF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72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EBB4-4A12-4B10-AAD0-42E96189BC4A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CDC1-E833-4898-9AE1-70371EBBF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86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EBB4-4A12-4B10-AAD0-42E96189BC4A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CDC1-E833-4898-9AE1-70371EBBF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70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5EBB4-4A12-4B10-AAD0-42E96189BC4A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5CDC1-E833-4898-9AE1-70371EBBF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34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A3CB8-80B6-4D90-87FF-59FF6EDAB7C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10/02/2023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2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EDD4F-BF15-4E37-A210-7A69EB524609}" type="datetime1">
              <a:rPr lang="fr-FR" smtClean="0"/>
              <a:t>10/02/2023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2CF9-429A-2D4E-A52E-C477D2E0246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26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1">
            <a:extLst>
              <a:ext uri="{FF2B5EF4-FFF2-40B4-BE49-F238E27FC236}">
                <a16:creationId xmlns:a16="http://schemas.microsoft.com/office/drawing/2014/main" id="{1DAEA737-8638-49A9-96EA-FDDBD3567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5123" name="Espace réservé du texte 2">
            <a:extLst>
              <a:ext uri="{FF2B5EF4-FFF2-40B4-BE49-F238E27FC236}">
                <a16:creationId xmlns:a16="http://schemas.microsoft.com/office/drawing/2014/main" id="{BD45460E-086A-41D7-AB7A-70AF998E1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BB6542-7A19-47CC-B28F-B61535173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882948E-E3D6-458C-85FD-456CC46FE144}" type="datetime1">
              <a:rPr lang="fr-FR"/>
              <a:pPr>
                <a:defRPr/>
              </a:pPr>
              <a:t>10/02/2023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16CC5D-7FB7-476F-B37B-E5B802124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975DBE-0EA3-4EC7-95AD-46537D1DE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C084F29-9405-4893-9657-DBF0F75338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951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E6C8D-7C92-4781-8412-59A1C0C4258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6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126511"/>
            <a:ext cx="9144000" cy="1659897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NTA and Demographic Dividend in Africa : Tools and extensions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2477386" y="4027341"/>
            <a:ext cx="7237228" cy="180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 Pr </a:t>
            </a:r>
            <a:r>
              <a:rPr lang="fr-FR" b="1" dirty="0" err="1">
                <a:solidFill>
                  <a:schemeClr val="bg1"/>
                </a:solidFill>
              </a:rPr>
              <a:t>Latif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Dramani</a:t>
            </a:r>
            <a:r>
              <a:rPr lang="fr-FR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Université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Iba</a:t>
            </a:r>
            <a:r>
              <a:rPr lang="en-US" b="1" dirty="0">
                <a:solidFill>
                  <a:schemeClr val="bg1"/>
                </a:solidFill>
              </a:rPr>
              <a:t> Der </a:t>
            </a:r>
            <a:r>
              <a:rPr lang="en-US" b="1" dirty="0" err="1">
                <a:solidFill>
                  <a:schemeClr val="bg1"/>
                </a:solidFill>
              </a:rPr>
              <a:t>Thiam</a:t>
            </a:r>
            <a:r>
              <a:rPr lang="en-US" b="1" dirty="0">
                <a:solidFill>
                  <a:schemeClr val="bg1"/>
                </a:solidFill>
              </a:rPr>
              <a:t> of </a:t>
            </a:r>
            <a:r>
              <a:rPr lang="en-US" b="1" dirty="0" err="1">
                <a:solidFill>
                  <a:schemeClr val="bg1"/>
                </a:solidFill>
              </a:rPr>
              <a:t>Thiès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CREG/CREFAT </a:t>
            </a:r>
          </a:p>
          <a:p>
            <a:pPr algn="ctr"/>
            <a:r>
              <a:rPr lang="fr-FR" b="1" dirty="0" err="1">
                <a:solidFill>
                  <a:schemeClr val="bg1"/>
                </a:solidFill>
              </a:rPr>
              <a:t>Senegal</a:t>
            </a:r>
            <a:r>
              <a:rPr lang="fr-FR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054C61-FA29-4841-2CE7-F8F502DA8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120" y="177330"/>
            <a:ext cx="1747520" cy="152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18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E469B-5805-1C43-A473-050F982A003C}" type="slidenum"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51549" y="1481823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fr-FR" alt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1425" y="980728"/>
            <a:ext cx="112609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3200" dirty="0">
                <a:solidFill>
                  <a:prstClr val="black"/>
                </a:solidFill>
                <a:latin typeface="Calibri"/>
              </a:rPr>
              <a:t>Population </a:t>
            </a:r>
            <a:r>
              <a:rPr lang="fr-FR" sz="3200" dirty="0" err="1">
                <a:solidFill>
                  <a:prstClr val="black"/>
                </a:solidFill>
                <a:latin typeface="Calibri"/>
              </a:rPr>
              <a:t>dynamics</a:t>
            </a:r>
            <a:r>
              <a:rPr lang="fr-FR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3200" dirty="0" err="1">
                <a:solidFill>
                  <a:prstClr val="black"/>
                </a:solidFill>
                <a:latin typeface="Calibri"/>
              </a:rPr>
              <a:t>involve</a:t>
            </a:r>
            <a:r>
              <a:rPr lang="fr-FR" sz="3200" dirty="0">
                <a:solidFill>
                  <a:prstClr val="black"/>
                </a:solidFill>
                <a:latin typeface="Calibri"/>
              </a:rPr>
              <a:t> socio- </a:t>
            </a:r>
            <a:r>
              <a:rPr lang="fr-FR" sz="3200" dirty="0" err="1">
                <a:solidFill>
                  <a:prstClr val="black"/>
                </a:solidFill>
                <a:latin typeface="Calibri"/>
              </a:rPr>
              <a:t>economic</a:t>
            </a:r>
            <a:r>
              <a:rPr lang="fr-FR" sz="3200" dirty="0">
                <a:solidFill>
                  <a:prstClr val="black"/>
                </a:solidFill>
                <a:latin typeface="Calibri"/>
              </a:rPr>
              <a:t> issues: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NTA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estimate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social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demand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NTTA: quantifies unpaid domestic work and emphasize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s important dimension of gender inequalities.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Policy guidance requires an analytical framework adapted to the country context: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DDMI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DDSB: Assesses public action to harnessing Demographic Dividend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EE98D3A7-F90C-4CD1-BDF0-C1597E64B237}"/>
              </a:ext>
            </a:extLst>
          </p:cNvPr>
          <p:cNvSpPr txBox="1">
            <a:spLocks/>
          </p:cNvSpPr>
          <p:nvPr/>
        </p:nvSpPr>
        <p:spPr>
          <a:xfrm>
            <a:off x="7644384" y="192024"/>
            <a:ext cx="3938016" cy="78870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457200"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dirty="0"/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23677781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73478" y="171354"/>
            <a:ext cx="5301493" cy="667731"/>
          </a:xfrm>
        </p:spPr>
        <p:txBody>
          <a:bodyPr>
            <a:noAutofit/>
          </a:bodyPr>
          <a:lstStyle/>
          <a:p>
            <a:pPr algn="r"/>
            <a:r>
              <a:rPr lang="fr-FR" sz="3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</a:t>
            </a:r>
            <a:endParaRPr lang="fr-F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14254" y="982229"/>
            <a:ext cx="5999775" cy="520369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cs typeface="Times New Roman" panose="02020603050405020304" pitchFamily="18" charset="0"/>
              </a:rPr>
              <a:t>3- </a:t>
            </a:r>
            <a:r>
              <a:rPr lang="en-US" dirty="0">
                <a:cs typeface="Times New Roman" panose="02020603050405020304" pitchFamily="18" charset="0"/>
              </a:rPr>
              <a:t>Hewlett Foundation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cs typeface="Times New Roman" panose="02020603050405020304" pitchFamily="18" charset="0"/>
              </a:rPr>
              <a:t>Via a 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Grant 2021-047</a:t>
            </a:r>
            <a:r>
              <a:rPr lang="en-US" dirty="0">
                <a:cs typeface="Times New Roman" panose="02020603050405020304" pitchFamily="18" charset="0"/>
              </a:rPr>
              <a:t> to CREG and the Counting Women Work (CWW) Africa Project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Grant 2020-1767 </a:t>
            </a:r>
            <a:r>
              <a:rPr lang="en-US" dirty="0">
                <a:cs typeface="Times New Roman" panose="02020603050405020304" pitchFamily="18" charset="0"/>
              </a:rPr>
              <a:t>to Population Reference Bureau (PRB).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364986"/>
            <a:ext cx="46402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DEB34-565E-7749-A396-365313201C0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29816" y="982229"/>
            <a:ext cx="6284439" cy="5139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Support for these Research has been provided by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1- UNFPA – WCARO and Sahel Women Empowerment and Demographic Dividend (SWEDD) Project.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2- United Nations Economic Commission for Africa (UNECA) SRO Niamey via DDD Center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82691" y="80476"/>
            <a:ext cx="4407574" cy="93204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r"/>
            <a:r>
              <a:rPr lang="fr-FR" sz="4000" b="1" dirty="0">
                <a:solidFill>
                  <a:schemeClr val="bg1"/>
                </a:solidFill>
              </a:rPr>
              <a:t>Background</a:t>
            </a:r>
            <a:endParaRPr lang="fr-FR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88012BFC-DDA4-4EF6-A144-4250BDE53B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75680" y="1160963"/>
          <a:ext cx="9123839" cy="509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E940B2-DD14-4605-8316-C03A81E4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18262"/>
            <a:ext cx="28448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8EBF5D-98ED-4F5C-8241-F072BFF2850F}"/>
              </a:ext>
            </a:extLst>
          </p:cNvPr>
          <p:cNvSpPr/>
          <p:nvPr/>
        </p:nvSpPr>
        <p:spPr>
          <a:xfrm>
            <a:off x="11358798" y="1941773"/>
            <a:ext cx="505326" cy="46923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①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3A6C59-82F4-4B72-8D02-E44FD81EE83A}"/>
              </a:ext>
            </a:extLst>
          </p:cNvPr>
          <p:cNvSpPr/>
          <p:nvPr/>
        </p:nvSpPr>
        <p:spPr>
          <a:xfrm>
            <a:off x="11261340" y="3882027"/>
            <a:ext cx="505326" cy="46923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②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44E1596-6528-4CB7-B263-41FFC6274F6A}"/>
              </a:ext>
            </a:extLst>
          </p:cNvPr>
          <p:cNvSpPr/>
          <p:nvPr/>
        </p:nvSpPr>
        <p:spPr>
          <a:xfrm>
            <a:off x="9513317" y="5616645"/>
            <a:ext cx="505326" cy="46923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③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15B80A0-A0B6-42B4-848D-BE0E00F5C7DE}"/>
              </a:ext>
            </a:extLst>
          </p:cNvPr>
          <p:cNvSpPr/>
          <p:nvPr/>
        </p:nvSpPr>
        <p:spPr>
          <a:xfrm>
            <a:off x="5819057" y="4952240"/>
            <a:ext cx="505326" cy="46923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④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CAEB51-B425-45A6-AF0E-CC5FE992DD25}"/>
              </a:ext>
            </a:extLst>
          </p:cNvPr>
          <p:cNvSpPr/>
          <p:nvPr/>
        </p:nvSpPr>
        <p:spPr>
          <a:xfrm>
            <a:off x="5613508" y="1879157"/>
            <a:ext cx="505326" cy="46923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⑤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5FD23F1-CCED-4677-9D41-399CE70F84AF}"/>
              </a:ext>
            </a:extLst>
          </p:cNvPr>
          <p:cNvSpPr/>
          <p:nvPr/>
        </p:nvSpPr>
        <p:spPr>
          <a:xfrm>
            <a:off x="7437719" y="1103333"/>
            <a:ext cx="505326" cy="46923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⑥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Espace réservé du contenu 11"/>
          <p:cNvSpPr txBox="1">
            <a:spLocks/>
          </p:cNvSpPr>
          <p:nvPr/>
        </p:nvSpPr>
        <p:spPr>
          <a:xfrm>
            <a:off x="245562" y="1028035"/>
            <a:ext cx="5659304" cy="3847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International Conference on Population and Development (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ICPD - Cairo 1994) Resolution</a:t>
            </a:r>
            <a: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Integrating population dynamics in development policies, a priority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fr-FR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Awareness of African decision makers on the importance of the Demographic Dividend (DD):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African governants all unanimous on the importance of the implementation of all actions of the roadmap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Particularly the policies to be put in place for a full exploitation of DD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46649" y="4402026"/>
            <a:ext cx="5507151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Africa Union key Measure: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Supporting countries in harnessing DD (measuring, monitoring and implementing DD through Sensitive Budgeting)</a:t>
            </a:r>
          </a:p>
        </p:txBody>
      </p:sp>
    </p:spTree>
    <p:extLst>
      <p:ext uri="{BB962C8B-B14F-4D97-AF65-F5344CB8AC3E}">
        <p14:creationId xmlns:p14="http://schemas.microsoft.com/office/powerpoint/2010/main" val="322954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5584" y="146304"/>
            <a:ext cx="5803392" cy="852516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/>
            <a:r>
              <a:rPr lang="fr-FR" sz="4000" b="1" dirty="0">
                <a:solidFill>
                  <a:schemeClr val="bg1"/>
                </a:solidFill>
              </a:rPr>
              <a:t>Tools and extensions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843280"/>
              </p:ext>
            </p:extLst>
          </p:nvPr>
        </p:nvGraphicFramePr>
        <p:xfrm>
          <a:off x="612648" y="1234440"/>
          <a:ext cx="10872216" cy="4983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641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2287547"/>
            <a:ext cx="8229600" cy="3838616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641C14-8894-4E27-89BB-51CBD2E5DD6F}"/>
              </a:ext>
            </a:extLst>
          </p:cNvPr>
          <p:cNvGraphicFramePr>
            <a:graphicFrameLocks/>
          </p:cNvGraphicFramePr>
          <p:nvPr/>
        </p:nvGraphicFramePr>
        <p:xfrm>
          <a:off x="59635" y="1690391"/>
          <a:ext cx="12066103" cy="588153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28762">
                  <a:extLst>
                    <a:ext uri="{9D8B030D-6E8A-4147-A177-3AD203B41FA5}">
                      <a16:colId xmlns:a16="http://schemas.microsoft.com/office/drawing/2014/main" val="2980064203"/>
                    </a:ext>
                  </a:extLst>
                </a:gridCol>
                <a:gridCol w="1402911">
                  <a:extLst>
                    <a:ext uri="{9D8B030D-6E8A-4147-A177-3AD203B41FA5}">
                      <a16:colId xmlns:a16="http://schemas.microsoft.com/office/drawing/2014/main" val="2970739139"/>
                    </a:ext>
                  </a:extLst>
                </a:gridCol>
                <a:gridCol w="1242612">
                  <a:extLst>
                    <a:ext uri="{9D8B030D-6E8A-4147-A177-3AD203B41FA5}">
                      <a16:colId xmlns:a16="http://schemas.microsoft.com/office/drawing/2014/main" val="4216231214"/>
                    </a:ext>
                  </a:extLst>
                </a:gridCol>
                <a:gridCol w="1019643">
                  <a:extLst>
                    <a:ext uri="{9D8B030D-6E8A-4147-A177-3AD203B41FA5}">
                      <a16:colId xmlns:a16="http://schemas.microsoft.com/office/drawing/2014/main" val="2207720310"/>
                    </a:ext>
                  </a:extLst>
                </a:gridCol>
                <a:gridCol w="1148732">
                  <a:extLst>
                    <a:ext uri="{9D8B030D-6E8A-4147-A177-3AD203B41FA5}">
                      <a16:colId xmlns:a16="http://schemas.microsoft.com/office/drawing/2014/main" val="1230996844"/>
                    </a:ext>
                  </a:extLst>
                </a:gridCol>
                <a:gridCol w="1307731">
                  <a:extLst>
                    <a:ext uri="{9D8B030D-6E8A-4147-A177-3AD203B41FA5}">
                      <a16:colId xmlns:a16="http://schemas.microsoft.com/office/drawing/2014/main" val="1577209243"/>
                    </a:ext>
                  </a:extLst>
                </a:gridCol>
                <a:gridCol w="12389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6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206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056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 dirty="0">
                          <a:effectLst/>
                        </a:rPr>
                        <a:t>CAMEROON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CONGO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DRC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CHAD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BURKINA FASO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GHANA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NIGERIA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SENEGAL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441388"/>
                  </a:ext>
                </a:extLst>
              </a:tr>
              <a:tr h="63160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Year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</a:rPr>
                        <a:t>2014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</a:rPr>
                        <a:t>2011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</a:rPr>
                        <a:t>2018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2018</a:t>
                      </a:r>
                    </a:p>
                  </a:txBody>
                  <a:tcPr marL="68580" marR="68580" marT="34290" marB="3429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2005</a:t>
                      </a:r>
                    </a:p>
                  </a:txBody>
                  <a:tcPr marL="68580" marR="68580" marT="34290" marB="3429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2016</a:t>
                      </a:r>
                    </a:p>
                  </a:txBody>
                  <a:tcPr marL="68580" marR="68580" marT="34290" marB="3429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2019</a:t>
                      </a:r>
                    </a:p>
                  </a:txBody>
                  <a:tcPr marL="68580" marR="68580" marT="34290" marB="34290" anchor="ctr"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834174"/>
                  </a:ext>
                </a:extLst>
              </a:tr>
              <a:tr h="63160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Age at beginning of surplus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</a:rPr>
                        <a:t>29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</a:rPr>
                        <a:t>36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+mn-lt"/>
                        </a:rPr>
                        <a:t>28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</a:rPr>
                        <a:t>29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27</a:t>
                      </a:r>
                    </a:p>
                  </a:txBody>
                  <a:tcPr marL="68580" marR="68580" marT="34290" marB="3429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35</a:t>
                      </a:r>
                    </a:p>
                  </a:txBody>
                  <a:tcPr marL="68580" marR="68580" marT="34290" marB="3429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29</a:t>
                      </a:r>
                    </a:p>
                  </a:txBody>
                  <a:tcPr marL="68580" marR="68580" marT="34290" marB="3429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28</a:t>
                      </a:r>
                    </a:p>
                  </a:txBody>
                  <a:tcPr marL="68580" marR="68580" marT="34290" marB="34290" anchor="ctr"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88300"/>
                  </a:ext>
                </a:extLst>
              </a:tr>
              <a:tr h="51639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Age end of surplus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</a:rPr>
                        <a:t>61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</a:rPr>
                        <a:t>57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</a:rPr>
                        <a:t>65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62</a:t>
                      </a:r>
                    </a:p>
                  </a:txBody>
                  <a:tcPr marL="68580" marR="68580" marT="34290" marB="3429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62</a:t>
                      </a:r>
                    </a:p>
                  </a:txBody>
                  <a:tcPr marL="68580" marR="68580" marT="34290" marB="3429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62</a:t>
                      </a:r>
                    </a:p>
                  </a:txBody>
                  <a:tcPr marL="68580" marR="68580" marT="34290" marB="3429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60</a:t>
                      </a:r>
                    </a:p>
                  </a:txBody>
                  <a:tcPr marL="68580" marR="68580" marT="34290" marB="34290" anchor="ctr"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522402"/>
                  </a:ext>
                </a:extLst>
              </a:tr>
              <a:tr h="51639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Duration surplus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33</a:t>
                      </a:r>
                      <a:endParaRPr lang="fr-FR" sz="20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22</a:t>
                      </a:r>
                      <a:endParaRPr lang="fr-FR" sz="20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38</a:t>
                      </a:r>
                      <a:endParaRPr lang="fr-FR" sz="20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37</a:t>
                      </a:r>
                      <a:endParaRPr lang="fr-FR" sz="20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36</a:t>
                      </a:r>
                    </a:p>
                  </a:txBody>
                  <a:tcPr marL="68580" marR="68580" marT="34290" marB="3429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68580" marR="68580" marT="34290" marB="3429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34</a:t>
                      </a:r>
                    </a:p>
                  </a:txBody>
                  <a:tcPr marL="68580" marR="68580" marT="34290" marB="3429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33</a:t>
                      </a:r>
                    </a:p>
                  </a:txBody>
                  <a:tcPr marL="68580" marR="68580" marT="34290" marB="34290" anchor="ctr"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883676"/>
                  </a:ext>
                </a:extLst>
              </a:tr>
              <a:tr h="81901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Support ratio 2020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50,6%</a:t>
                      </a:r>
                      <a:endParaRPr lang="fr-FR" sz="2000" b="1" i="0" u="none" strike="noStrike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39,1%</a:t>
                      </a:r>
                      <a:endParaRPr lang="fr-FR" sz="2000" b="1" i="0" u="none" strike="noStrike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43,2%</a:t>
                      </a:r>
                      <a:endParaRPr lang="fr-FR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55%</a:t>
                      </a:r>
                      <a:endParaRPr lang="fr-FR" sz="2000" b="1" i="0" u="none" strike="noStrike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46,1%</a:t>
                      </a:r>
                    </a:p>
                  </a:txBody>
                  <a:tcPr marL="68580" marR="68580" marT="34290" marB="3429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43%</a:t>
                      </a:r>
                    </a:p>
                  </a:txBody>
                  <a:tcPr marL="68580" marR="68580" marT="34290" marB="3429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42%</a:t>
                      </a:r>
                    </a:p>
                  </a:txBody>
                  <a:tcPr marL="68580" marR="68580" marT="34290" marB="3429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39,4%</a:t>
                      </a:r>
                    </a:p>
                  </a:txBody>
                  <a:tcPr marL="68580" marR="68580" marT="34290" marB="34290" anchor="ctr"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076384"/>
                  </a:ext>
                </a:extLst>
              </a:tr>
              <a:tr h="63160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Window of opportunity opening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2001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1990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1996</a:t>
                      </a: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1990</a:t>
                      </a: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2003</a:t>
                      </a: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1999</a:t>
                      </a: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72027"/>
                  </a:ext>
                </a:extLst>
              </a:tr>
              <a:tr h="76379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DD 2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020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0,55%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0,23%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0,30%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0,55%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0,41%</a:t>
                      </a:r>
                    </a:p>
                  </a:txBody>
                  <a:tcPr marL="68580" marR="68580" marT="34290" marB="3429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0,59%</a:t>
                      </a:r>
                    </a:p>
                  </a:txBody>
                  <a:tcPr marL="68580" marR="68580" marT="34290" marB="3429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0,8%</a:t>
                      </a:r>
                    </a:p>
                  </a:txBody>
                  <a:tcPr marL="68580" marR="68580" marT="34290" marB="34290"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0,43%</a:t>
                      </a:r>
                    </a:p>
                  </a:txBody>
                  <a:tcPr marL="68580" marR="68580" marT="34290" marB="34290" anchor="ctr"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502542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62FF00-0D89-4722-BF1E-320C7AC0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B2CF9-429A-2D4E-A52E-C477D2E02460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4DC971-8CB8-4D43-A61A-B94163CC1D41}"/>
              </a:ext>
            </a:extLst>
          </p:cNvPr>
          <p:cNvSpPr/>
          <p:nvPr/>
        </p:nvSpPr>
        <p:spPr>
          <a:xfrm>
            <a:off x="283068" y="1037969"/>
            <a:ext cx="11375531" cy="66020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3B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Calibrated NTA profiles for 23 countries in West and Central Africa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5064" y="218270"/>
            <a:ext cx="6795655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NTA PROFILES</a:t>
            </a: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⦀ </a:t>
            </a: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 FOR SELECT COUNTRIES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84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62FF00-0D89-4722-BF1E-320C7AC0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B2CF9-429A-2D4E-A52E-C477D2E02460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3B63D0-500F-4D8E-9D3B-82A8B1C09EFD}"/>
              </a:ext>
            </a:extLst>
          </p:cNvPr>
          <p:cNvSpPr/>
          <p:nvPr/>
        </p:nvSpPr>
        <p:spPr>
          <a:xfrm>
            <a:off x="2224592" y="992947"/>
            <a:ext cx="7327619" cy="4507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Aggregate monetary value of unpaid domestic time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70691FB-25E5-0852-ECF5-F5398118F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614964"/>
              </p:ext>
            </p:extLst>
          </p:nvPr>
        </p:nvGraphicFramePr>
        <p:xfrm>
          <a:off x="1531918" y="1501359"/>
          <a:ext cx="9605474" cy="4652557"/>
        </p:xfrm>
        <a:graphic>
          <a:graphicData uri="http://schemas.openxmlformats.org/drawingml/2006/table">
            <a:tbl>
              <a:tblPr firstRow="1" firstCol="1" bandRow="1"/>
              <a:tblGrid>
                <a:gridCol w="4255090">
                  <a:extLst>
                    <a:ext uri="{9D8B030D-6E8A-4147-A177-3AD203B41FA5}">
                      <a16:colId xmlns:a16="http://schemas.microsoft.com/office/drawing/2014/main" val="1844250603"/>
                    </a:ext>
                  </a:extLst>
                </a:gridCol>
                <a:gridCol w="1963443">
                  <a:extLst>
                    <a:ext uri="{9D8B030D-6E8A-4147-A177-3AD203B41FA5}">
                      <a16:colId xmlns:a16="http://schemas.microsoft.com/office/drawing/2014/main" val="4198551152"/>
                    </a:ext>
                  </a:extLst>
                </a:gridCol>
                <a:gridCol w="1799823">
                  <a:extLst>
                    <a:ext uri="{9D8B030D-6E8A-4147-A177-3AD203B41FA5}">
                      <a16:colId xmlns:a16="http://schemas.microsoft.com/office/drawing/2014/main" val="848767048"/>
                    </a:ext>
                  </a:extLst>
                </a:gridCol>
                <a:gridCol w="1587118">
                  <a:extLst>
                    <a:ext uri="{9D8B030D-6E8A-4147-A177-3AD203B41FA5}">
                      <a16:colId xmlns:a16="http://schemas.microsoft.com/office/drawing/2014/main" val="1508540331"/>
                    </a:ext>
                  </a:extLst>
                </a:gridCol>
              </a:tblGrid>
              <a:tr h="357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300106"/>
                  </a:ext>
                </a:extLst>
              </a:tr>
              <a:tr h="357889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BENIN (2018)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00717"/>
                  </a:ext>
                </a:extLst>
              </a:tr>
              <a:tr h="357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Aggregate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Value (USD, millions)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834.3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2 626.20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3 460.50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012846"/>
                  </a:ext>
                </a:extLst>
              </a:tr>
              <a:tr h="357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% of GDP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807376"/>
                  </a:ext>
                </a:extLst>
              </a:tr>
              <a:tr h="357889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COTE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D’IVOIRE (2018)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844883"/>
                  </a:ext>
                </a:extLst>
              </a:tr>
              <a:tr h="357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Aggregate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Value (USD, millions)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991.44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3 643.56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4 635.00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853689"/>
                  </a:ext>
                </a:extLst>
              </a:tr>
              <a:tr h="357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% of GDP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831296"/>
                  </a:ext>
                </a:extLst>
              </a:tr>
              <a:tr h="357889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NIGER (2018)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268283"/>
                  </a:ext>
                </a:extLst>
              </a:tr>
              <a:tr h="357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Aggregate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Value (USD, millions)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1 352.7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5 962.32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7 315.02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964364"/>
                  </a:ext>
                </a:extLst>
              </a:tr>
              <a:tr h="357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% of GDP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439433"/>
                  </a:ext>
                </a:extLst>
              </a:tr>
              <a:tr h="357889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SENEGAL (2018)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641138"/>
                  </a:ext>
                </a:extLst>
              </a:tr>
              <a:tr h="357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Aggregate Value (USD, millions)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413.51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3 860.28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4 273.79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769788"/>
                  </a:ext>
                </a:extLst>
              </a:tr>
              <a:tr h="357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% of GDP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32331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42FE8D4-0BD2-4FF5-56BB-37565798BFFB}"/>
              </a:ext>
            </a:extLst>
          </p:cNvPr>
          <p:cNvSpPr/>
          <p:nvPr/>
        </p:nvSpPr>
        <p:spPr>
          <a:xfrm>
            <a:off x="5852160" y="254908"/>
            <a:ext cx="6080644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NTTA 2018 </a:t>
            </a: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⦀ </a:t>
            </a: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 FOR SELECT COUNTRIES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66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>
            <a:extLst>
              <a:ext uri="{FF2B5EF4-FFF2-40B4-BE49-F238E27FC236}">
                <a16:creationId xmlns:a16="http://schemas.microsoft.com/office/drawing/2014/main" id="{AB7B34A6-C352-4F84-9586-31A3ECCC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879" y="111955"/>
            <a:ext cx="7519118" cy="804790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 eaLnBrk="1" hangingPunct="1"/>
            <a:r>
              <a:rPr lang="fr-FR" altLang="fr-FR" sz="2800" b="1" dirty="0">
                <a:solidFill>
                  <a:schemeClr val="bg1"/>
                </a:solidFill>
              </a:rPr>
              <a:t>SWEDD COUNTRIES</a:t>
            </a:r>
            <a:r>
              <a:rPr lang="fr-FR" altLang="fr-FR" sz="2800" b="1" dirty="0">
                <a:solidFill>
                  <a:srgbClr val="00B0F0"/>
                </a:solidFill>
              </a:rPr>
              <a:t>⦀</a:t>
            </a:r>
            <a:r>
              <a:rPr lang="fr-FR" altLang="fr-FR" sz="2800" b="1" dirty="0">
                <a:solidFill>
                  <a:schemeClr val="bg1"/>
                </a:solidFill>
              </a:rPr>
              <a:t> DIMENSIONS </a:t>
            </a:r>
            <a:r>
              <a:rPr lang="fr-FR" altLang="fr-FR" sz="2800" b="1" dirty="0">
                <a:solidFill>
                  <a:srgbClr val="00B0F0"/>
                </a:solidFill>
              </a:rPr>
              <a:t>⦀</a:t>
            </a:r>
            <a:r>
              <a:rPr lang="fr-FR" altLang="fr-FR" sz="2800" b="1" dirty="0">
                <a:solidFill>
                  <a:schemeClr val="bg1"/>
                </a:solidFill>
              </a:rPr>
              <a:t> RESULTS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0EAA8785-D760-40EE-AF75-339D128BA90D}"/>
              </a:ext>
            </a:extLst>
          </p:cNvPr>
          <p:cNvGraphicFramePr/>
          <p:nvPr/>
        </p:nvGraphicFramePr>
        <p:xfrm>
          <a:off x="1515587" y="1068928"/>
          <a:ext cx="8128000" cy="532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B945B23-AC4F-4BFE-8E2F-B171A1E62514}"/>
              </a:ext>
            </a:extLst>
          </p:cNvPr>
          <p:cNvGraphicFramePr>
            <a:graphicFrameLocks noGrp="1"/>
          </p:cNvGraphicFramePr>
          <p:nvPr/>
        </p:nvGraphicFramePr>
        <p:xfrm>
          <a:off x="6434138" y="1203325"/>
          <a:ext cx="1414462" cy="105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spc="12" dirty="0" err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cs typeface="Arial"/>
                        </a:rPr>
                        <a:t>Economic</a:t>
                      </a:r>
                      <a:r>
                        <a:rPr lang="fr-FR" sz="1600" spc="12" baseline="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cs typeface="Arial"/>
                        </a:rPr>
                        <a:t> </a:t>
                      </a:r>
                      <a:r>
                        <a:rPr lang="fr-FR" sz="1600" spc="12" baseline="0" dirty="0" err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cs typeface="Arial"/>
                        </a:rPr>
                        <a:t>Dependence</a:t>
                      </a:r>
                      <a:r>
                        <a:rPr lang="fr-FR" sz="1600" spc="12" baseline="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cs typeface="Arial"/>
                        </a:rPr>
                        <a:t>  </a:t>
                      </a:r>
                      <a:r>
                        <a:rPr lang="fr-FR" sz="1600" spc="12" baseline="0" dirty="0" err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cs typeface="Arial"/>
                        </a:rPr>
                        <a:t>Coverage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7" marB="4571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Tableau 42">
            <a:extLst>
              <a:ext uri="{FF2B5EF4-FFF2-40B4-BE49-F238E27FC236}">
                <a16:creationId xmlns:a16="http://schemas.microsoft.com/office/drawing/2014/main" id="{B87BC4EA-BB00-4B17-8C71-57EDB3B1B9B5}"/>
              </a:ext>
            </a:extLst>
          </p:cNvPr>
          <p:cNvGraphicFramePr>
            <a:graphicFrameLocks noGrp="1"/>
          </p:cNvGraphicFramePr>
          <p:nvPr/>
        </p:nvGraphicFramePr>
        <p:xfrm>
          <a:off x="7848600" y="1196975"/>
          <a:ext cx="1285875" cy="105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lvl="0" algn="ctr"/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40.5%</a:t>
                      </a:r>
                    </a:p>
                  </a:txBody>
                  <a:tcPr marL="91398" marR="91398" marT="45695" marB="45695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au 44">
            <a:extLst>
              <a:ext uri="{FF2B5EF4-FFF2-40B4-BE49-F238E27FC236}">
                <a16:creationId xmlns:a16="http://schemas.microsoft.com/office/drawing/2014/main" id="{A8064748-FAF0-4FC3-A264-472F8EC486EC}"/>
              </a:ext>
            </a:extLst>
          </p:cNvPr>
          <p:cNvGraphicFramePr>
            <a:graphicFrameLocks noGrp="1"/>
          </p:cNvGraphicFramePr>
          <p:nvPr/>
        </p:nvGraphicFramePr>
        <p:xfrm>
          <a:off x="8743713" y="2736850"/>
          <a:ext cx="1001712" cy="105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12" dirty="0" err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cs typeface="Arial"/>
                        </a:rPr>
                        <a:t>Better</a:t>
                      </a:r>
                      <a:r>
                        <a:rPr lang="fr-FR" sz="1800" spc="12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cs typeface="Arial"/>
                        </a:rPr>
                        <a:t> Life Index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7" marB="4571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Tableau 45">
            <a:extLst>
              <a:ext uri="{FF2B5EF4-FFF2-40B4-BE49-F238E27FC236}">
                <a16:creationId xmlns:a16="http://schemas.microsoft.com/office/drawing/2014/main" id="{7809C8AA-D389-43C2-BFB5-1CEE35307C74}"/>
              </a:ext>
            </a:extLst>
          </p:cNvPr>
          <p:cNvGraphicFramePr>
            <a:graphicFrameLocks noGrp="1"/>
          </p:cNvGraphicFramePr>
          <p:nvPr/>
        </p:nvGraphicFramePr>
        <p:xfrm>
          <a:off x="9829800" y="2732088"/>
          <a:ext cx="1201738" cy="105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spc="12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53,7%</a:t>
                      </a:r>
                    </a:p>
                  </a:txBody>
                  <a:tcPr marL="91400" marR="91400" marT="45717" marB="45717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au 48">
            <a:extLst>
              <a:ext uri="{FF2B5EF4-FFF2-40B4-BE49-F238E27FC236}">
                <a16:creationId xmlns:a16="http://schemas.microsoft.com/office/drawing/2014/main" id="{F66616D5-A5AF-4102-BB57-E96556CD745A}"/>
              </a:ext>
            </a:extLst>
          </p:cNvPr>
          <p:cNvGraphicFramePr>
            <a:graphicFrameLocks noGrp="1"/>
          </p:cNvGraphicFramePr>
          <p:nvPr/>
        </p:nvGraphicFramePr>
        <p:xfrm>
          <a:off x="8743712" y="5154612"/>
          <a:ext cx="1001713" cy="105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12" dirty="0" err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cs typeface="Arial"/>
                        </a:rPr>
                        <a:t>Poverty</a:t>
                      </a:r>
                      <a:r>
                        <a:rPr lang="fr-FR" sz="1800" spc="12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cs typeface="Arial"/>
                        </a:rPr>
                        <a:t> Index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7" marB="4571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Tableau 49">
            <a:extLst>
              <a:ext uri="{FF2B5EF4-FFF2-40B4-BE49-F238E27FC236}">
                <a16:creationId xmlns:a16="http://schemas.microsoft.com/office/drawing/2014/main" id="{D8410517-D67E-4A16-B65A-04DB6E70ADD4}"/>
              </a:ext>
            </a:extLst>
          </p:cNvPr>
          <p:cNvGraphicFramePr>
            <a:graphicFrameLocks noGrp="1"/>
          </p:cNvGraphicFramePr>
          <p:nvPr/>
        </p:nvGraphicFramePr>
        <p:xfrm>
          <a:off x="9847263" y="5154613"/>
          <a:ext cx="1201737" cy="105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spc="12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55,7%</a:t>
                      </a:r>
                    </a:p>
                  </a:txBody>
                  <a:tcPr marL="91400" marR="91400" marT="45717" marB="45717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Tableau 50">
            <a:extLst>
              <a:ext uri="{FF2B5EF4-FFF2-40B4-BE49-F238E27FC236}">
                <a16:creationId xmlns:a16="http://schemas.microsoft.com/office/drawing/2014/main" id="{7B05F35E-0847-42FD-ACB5-1222999C1910}"/>
              </a:ext>
            </a:extLst>
          </p:cNvPr>
          <p:cNvGraphicFramePr>
            <a:graphicFrameLocks noGrp="1"/>
          </p:cNvGraphicFramePr>
          <p:nvPr/>
        </p:nvGraphicFramePr>
        <p:xfrm>
          <a:off x="1539875" y="5200650"/>
          <a:ext cx="1127125" cy="105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12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cs typeface="Arial"/>
                        </a:rPr>
                        <a:t>HDI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377" marR="91377" marT="45717" marB="4571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Tableau 51">
            <a:extLst>
              <a:ext uri="{FF2B5EF4-FFF2-40B4-BE49-F238E27FC236}">
                <a16:creationId xmlns:a16="http://schemas.microsoft.com/office/drawing/2014/main" id="{B524C56F-4800-452E-A8E8-445514C90B36}"/>
              </a:ext>
            </a:extLst>
          </p:cNvPr>
          <p:cNvGraphicFramePr>
            <a:graphicFrameLocks noGrp="1"/>
          </p:cNvGraphicFramePr>
          <p:nvPr/>
        </p:nvGraphicFramePr>
        <p:xfrm>
          <a:off x="312738" y="5200650"/>
          <a:ext cx="1203325" cy="105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spc="12" dirty="0">
                          <a:solidFill>
                            <a:schemeClr val="bg1"/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43,2</a:t>
                      </a:r>
                      <a:r>
                        <a:rPr lang="fr-FR" sz="2000" b="1" kern="1200" spc="12" dirty="0">
                          <a:solidFill>
                            <a:schemeClr val="bg1"/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%</a:t>
                      </a:r>
                    </a:p>
                  </a:txBody>
                  <a:tcPr marL="91520" marR="91520" marT="45717" marB="45717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Tableau 52">
            <a:extLst>
              <a:ext uri="{FF2B5EF4-FFF2-40B4-BE49-F238E27FC236}">
                <a16:creationId xmlns:a16="http://schemas.microsoft.com/office/drawing/2014/main" id="{472F5B41-F6BF-467D-9852-268A5658C8A4}"/>
              </a:ext>
            </a:extLst>
          </p:cNvPr>
          <p:cNvGraphicFramePr>
            <a:graphicFrameLocks noGrp="1"/>
          </p:cNvGraphicFramePr>
          <p:nvPr/>
        </p:nvGraphicFramePr>
        <p:xfrm>
          <a:off x="1516063" y="2732088"/>
          <a:ext cx="1150937" cy="105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12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cs typeface="Arial"/>
                        </a:rPr>
                        <a:t>Acces</a:t>
                      </a:r>
                      <a:r>
                        <a:rPr lang="fr-FR" sz="1800" spc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s</a:t>
                      </a:r>
                      <a:r>
                        <a:rPr lang="fr-FR" sz="1800" spc="0" baseline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to </a:t>
                      </a:r>
                      <a:r>
                        <a:rPr lang="fr-FR" sz="1800" spc="12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cs typeface="Arial"/>
                        </a:rPr>
                        <a:t>Social Services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17" marB="4571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" name="Tableau 53">
            <a:extLst>
              <a:ext uri="{FF2B5EF4-FFF2-40B4-BE49-F238E27FC236}">
                <a16:creationId xmlns:a16="http://schemas.microsoft.com/office/drawing/2014/main" id="{0843062F-CE57-4E3C-991B-FCC03C583C56}"/>
              </a:ext>
            </a:extLst>
          </p:cNvPr>
          <p:cNvGraphicFramePr>
            <a:graphicFrameLocks noGrp="1"/>
          </p:cNvGraphicFramePr>
          <p:nvPr/>
        </p:nvGraphicFramePr>
        <p:xfrm>
          <a:off x="312738" y="2732088"/>
          <a:ext cx="1203325" cy="1062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20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spc="12" dirty="0">
                          <a:solidFill>
                            <a:schemeClr val="bg1"/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16,8%</a:t>
                      </a:r>
                    </a:p>
                  </a:txBody>
                  <a:tcPr marL="91520" marR="91520" marT="45673" marB="45673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e 1">
            <a:extLst>
              <a:ext uri="{FF2B5EF4-FFF2-40B4-BE49-F238E27FC236}">
                <a16:creationId xmlns:a16="http://schemas.microsoft.com/office/drawing/2014/main" id="{BEEA2A40-EFB9-3B2F-3E0B-72D93D59212C}"/>
              </a:ext>
            </a:extLst>
          </p:cNvPr>
          <p:cNvGrpSpPr/>
          <p:nvPr/>
        </p:nvGrpSpPr>
        <p:grpSpPr>
          <a:xfrm>
            <a:off x="4837727" y="3429000"/>
            <a:ext cx="1734523" cy="1440180"/>
            <a:chOff x="3291729" y="2460443"/>
            <a:chExt cx="1596411" cy="1201315"/>
          </a:xfrm>
          <a:solidFill>
            <a:srgbClr val="FF0000"/>
          </a:solidFill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4D263552-16D3-9A5C-AC20-F99314FC0D8B}"/>
                </a:ext>
              </a:extLst>
            </p:cNvPr>
            <p:cNvSpPr/>
            <p:nvPr/>
          </p:nvSpPr>
          <p:spPr>
            <a:xfrm>
              <a:off x="3291729" y="2460443"/>
              <a:ext cx="1596411" cy="120131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08F6DFA0-2B94-8CD5-D3AA-99B7456D12CA}"/>
                </a:ext>
              </a:extLst>
            </p:cNvPr>
            <p:cNvSpPr txBox="1"/>
            <p:nvPr/>
          </p:nvSpPr>
          <p:spPr>
            <a:xfrm>
              <a:off x="3350372" y="2519086"/>
              <a:ext cx="1479125" cy="10840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DDMI</a:t>
              </a:r>
            </a:p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89135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6350" y="57572"/>
            <a:ext cx="9240672" cy="836545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 defTabSz="457200"/>
            <a:r>
              <a:rPr lang="en-US" sz="4000" b="1" dirty="0">
                <a:solidFill>
                  <a:schemeClr val="bg1"/>
                </a:solidFill>
              </a:rPr>
              <a:t>DDSB: Average budget structure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 over the last 05 years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50300" y="6492875"/>
            <a:ext cx="28448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500491"/>
              </p:ext>
            </p:extLst>
          </p:nvPr>
        </p:nvGraphicFramePr>
        <p:xfrm>
          <a:off x="-1" y="1014608"/>
          <a:ext cx="12007023" cy="5470896"/>
        </p:xfrm>
        <a:graphic>
          <a:graphicData uri="http://schemas.openxmlformats.org/drawingml/2006/table">
            <a:tbl>
              <a:tblPr/>
              <a:tblGrid>
                <a:gridCol w="1753024">
                  <a:extLst>
                    <a:ext uri="{9D8B030D-6E8A-4147-A177-3AD203B41FA5}">
                      <a16:colId xmlns:a16="http://schemas.microsoft.com/office/drawing/2014/main" val="543921071"/>
                    </a:ext>
                  </a:extLst>
                </a:gridCol>
                <a:gridCol w="1440843">
                  <a:extLst>
                    <a:ext uri="{9D8B030D-6E8A-4147-A177-3AD203B41FA5}">
                      <a16:colId xmlns:a16="http://schemas.microsoft.com/office/drawing/2014/main" val="3793237288"/>
                    </a:ext>
                  </a:extLst>
                </a:gridCol>
                <a:gridCol w="1608941">
                  <a:extLst>
                    <a:ext uri="{9D8B030D-6E8A-4147-A177-3AD203B41FA5}">
                      <a16:colId xmlns:a16="http://schemas.microsoft.com/office/drawing/2014/main" val="3004532453"/>
                    </a:ext>
                  </a:extLst>
                </a:gridCol>
                <a:gridCol w="1440843">
                  <a:extLst>
                    <a:ext uri="{9D8B030D-6E8A-4147-A177-3AD203B41FA5}">
                      <a16:colId xmlns:a16="http://schemas.microsoft.com/office/drawing/2014/main" val="3366403111"/>
                    </a:ext>
                  </a:extLst>
                </a:gridCol>
                <a:gridCol w="1440843">
                  <a:extLst>
                    <a:ext uri="{9D8B030D-6E8A-4147-A177-3AD203B41FA5}">
                      <a16:colId xmlns:a16="http://schemas.microsoft.com/office/drawing/2014/main" val="1211231808"/>
                    </a:ext>
                  </a:extLst>
                </a:gridCol>
                <a:gridCol w="1440843">
                  <a:extLst>
                    <a:ext uri="{9D8B030D-6E8A-4147-A177-3AD203B41FA5}">
                      <a16:colId xmlns:a16="http://schemas.microsoft.com/office/drawing/2014/main" val="3298331263"/>
                    </a:ext>
                  </a:extLst>
                </a:gridCol>
                <a:gridCol w="1440843">
                  <a:extLst>
                    <a:ext uri="{9D8B030D-6E8A-4147-A177-3AD203B41FA5}">
                      <a16:colId xmlns:a16="http://schemas.microsoft.com/office/drawing/2014/main" val="1993942536"/>
                    </a:ext>
                  </a:extLst>
                </a:gridCol>
                <a:gridCol w="1440843">
                  <a:extLst>
                    <a:ext uri="{9D8B030D-6E8A-4147-A177-3AD203B41FA5}">
                      <a16:colId xmlns:a16="http://schemas.microsoft.com/office/drawing/2014/main" val="2957953044"/>
                    </a:ext>
                  </a:extLst>
                </a:gridCol>
              </a:tblGrid>
              <a:tr h="70127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Components</a:t>
                      </a:r>
                    </a:p>
                    <a:p>
                      <a:pPr algn="ctr" fontAlgn="b"/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Functions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Benin</a:t>
                      </a:r>
                    </a:p>
                    <a:p>
                      <a:pPr algn="ctr" fontAlgn="b"/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Burkina Faso</a:t>
                      </a:r>
                    </a:p>
                    <a:p>
                      <a:pPr algn="ctr" fontAlgn="b"/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Mali</a:t>
                      </a:r>
                    </a:p>
                    <a:p>
                      <a:pPr algn="ctr" fontAlgn="b"/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Mauritania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Niger</a:t>
                      </a:r>
                    </a:p>
                    <a:p>
                      <a:pPr algn="ctr" fontAlgn="b"/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Senegal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747193"/>
                  </a:ext>
                </a:extLst>
              </a:tr>
              <a:tr h="405208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2014-2018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2012-2018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119695"/>
                  </a:ext>
                </a:extLst>
              </a:tr>
              <a:tr h="405208"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</a:t>
                      </a:r>
                      <a:r>
                        <a:rPr lang="fr-FR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Capital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208340"/>
                  </a:ext>
                </a:extLst>
              </a:tr>
              <a:tr h="405208">
                <a:tc vMerge="1"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716191"/>
                  </a:ext>
                </a:extLst>
              </a:tr>
              <a:tr h="405208"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Governance</a:t>
                      </a:r>
                    </a:p>
                    <a:p>
                      <a:pPr algn="l" fontAlgn="b"/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670231"/>
                  </a:ext>
                </a:extLst>
              </a:tr>
              <a:tr h="405208">
                <a:tc vMerge="1"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898270"/>
                  </a:ext>
                </a:extLst>
              </a:tr>
              <a:tr h="701270"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Networks</a:t>
                      </a:r>
                    </a:p>
                    <a:p>
                      <a:pPr algn="l" fontAlgn="b"/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Professionnal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network</a:t>
                      </a:r>
                      <a:r>
                        <a:rPr lang="fr-FR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83095"/>
                  </a:ext>
                </a:extLst>
              </a:tr>
              <a:tr h="461698">
                <a:tc vMerge="1"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Network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568730"/>
                  </a:ext>
                </a:extLst>
              </a:tr>
              <a:tr h="405208"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Economy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  <a:r>
                        <a:rPr lang="fr-FR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fr-FR" sz="2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Buldings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661812"/>
                  </a:ext>
                </a:extLst>
              </a:tr>
              <a:tr h="405208">
                <a:tc vMerge="1"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Economy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448820"/>
                  </a:ext>
                </a:extLst>
              </a:tr>
              <a:tr h="405208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9386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37942" y="2668655"/>
            <a:ext cx="47752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17580" y="2668655"/>
            <a:ext cx="47752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63653" y="2678815"/>
            <a:ext cx="47752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06741" y="2668655"/>
            <a:ext cx="51054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52814" y="2668655"/>
            <a:ext cx="47752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51782" y="2668655"/>
            <a:ext cx="47752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50642" y="3491615"/>
            <a:ext cx="477520" cy="304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117580" y="3493308"/>
            <a:ext cx="477520" cy="304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76353" y="3501775"/>
            <a:ext cx="477520" cy="304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19441" y="3491615"/>
            <a:ext cx="497840" cy="304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65514" y="3491615"/>
            <a:ext cx="542068" cy="304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64482" y="3491615"/>
            <a:ext cx="477520" cy="304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37942" y="3047962"/>
            <a:ext cx="477520" cy="304800"/>
          </a:xfrm>
          <a:prstGeom prst="rect">
            <a:avLst/>
          </a:prstGeom>
          <a:noFill/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117580" y="3058122"/>
            <a:ext cx="477520" cy="304800"/>
          </a:xfrm>
          <a:prstGeom prst="rect">
            <a:avLst/>
          </a:prstGeom>
          <a:noFill/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63653" y="3058122"/>
            <a:ext cx="477520" cy="304800"/>
          </a:xfrm>
          <a:prstGeom prst="rect">
            <a:avLst/>
          </a:prstGeom>
          <a:noFill/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06740" y="3047962"/>
            <a:ext cx="510541" cy="309880"/>
          </a:xfrm>
          <a:prstGeom prst="rect">
            <a:avLst/>
          </a:prstGeom>
          <a:noFill/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52814" y="3047962"/>
            <a:ext cx="554768" cy="304800"/>
          </a:xfrm>
          <a:prstGeom prst="rect">
            <a:avLst/>
          </a:prstGeom>
          <a:noFill/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51782" y="3047962"/>
            <a:ext cx="477520" cy="304800"/>
          </a:xfrm>
          <a:prstGeom prst="rect">
            <a:avLst/>
          </a:prstGeom>
          <a:noFill/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99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E940B2-DD14-4605-8316-C03A81E4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B2CF9-429A-2D4E-A52E-C477D2E02460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6AD6E06D-385D-42B9-BF07-615DDBFDC060}"/>
              </a:ext>
            </a:extLst>
          </p:cNvPr>
          <p:cNvGraphicFramePr/>
          <p:nvPr/>
        </p:nvGraphicFramePr>
        <p:xfrm>
          <a:off x="32026" y="1049889"/>
          <a:ext cx="6411107" cy="548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B122CBCC-16AE-4BFB-B529-D5764189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366" y="23434"/>
            <a:ext cx="7494104" cy="932042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FR" sz="4000" b="1" dirty="0">
                <a:solidFill>
                  <a:schemeClr val="bg1"/>
                </a:solidFill>
              </a:rPr>
              <a:t>Diffusion and </a:t>
            </a:r>
            <a:r>
              <a:rPr lang="fr-FR" sz="4000" b="1" dirty="0" err="1">
                <a:solidFill>
                  <a:schemeClr val="bg1"/>
                </a:solidFill>
              </a:rPr>
              <a:t>Knowledge</a:t>
            </a:r>
            <a:r>
              <a:rPr lang="fr-FR" sz="4000" b="1" dirty="0">
                <a:solidFill>
                  <a:schemeClr val="bg1"/>
                </a:solidFill>
              </a:rPr>
              <a:t> sharing</a:t>
            </a:r>
          </a:p>
        </p:txBody>
      </p:sp>
      <p:graphicFrame>
        <p:nvGraphicFramePr>
          <p:cNvPr id="7" name="Content Placeholder 12">
            <a:extLst>
              <a:ext uri="{FF2B5EF4-FFF2-40B4-BE49-F238E27FC236}">
                <a16:creationId xmlns:a16="http://schemas.microsoft.com/office/drawing/2014/main" id="{88012BFC-DDA4-4EF6-A144-4250BDE53B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01297" y="1263604"/>
          <a:ext cx="7151104" cy="509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1062663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896</Words>
  <Application>Microsoft Office PowerPoint</Application>
  <PresentationFormat>Grand écran</PresentationFormat>
  <Paragraphs>305</Paragraphs>
  <Slides>10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10</vt:i4>
      </vt:variant>
    </vt:vector>
  </HeadingPairs>
  <TitlesOfParts>
    <vt:vector size="24" baseType="lpstr">
      <vt:lpstr>Agency FB</vt:lpstr>
      <vt:lpstr>Arial</vt:lpstr>
      <vt:lpstr>Arial Black</vt:lpstr>
      <vt:lpstr>Bahnschrift</vt:lpstr>
      <vt:lpstr>Calibri</vt:lpstr>
      <vt:lpstr>Calibri Light</vt:lpstr>
      <vt:lpstr>Cambria Math</vt:lpstr>
      <vt:lpstr>Georgia</vt:lpstr>
      <vt:lpstr>Wingdings</vt:lpstr>
      <vt:lpstr>Thème Office</vt:lpstr>
      <vt:lpstr>1_Thème Office</vt:lpstr>
      <vt:lpstr>2_Thème Office</vt:lpstr>
      <vt:lpstr>6_Thème Office</vt:lpstr>
      <vt:lpstr>4_Thème Office</vt:lpstr>
      <vt:lpstr>NTA and Demographic Dividend in Africa : Tools and extensions </vt:lpstr>
      <vt:lpstr>Acknowledgment</vt:lpstr>
      <vt:lpstr>Background</vt:lpstr>
      <vt:lpstr>Tools and extensions</vt:lpstr>
      <vt:lpstr>Présentation PowerPoint</vt:lpstr>
      <vt:lpstr>Présentation PowerPoint</vt:lpstr>
      <vt:lpstr>SWEDD COUNTRIES⦀ DIMENSIONS ⦀ RESULTS</vt:lpstr>
      <vt:lpstr>DDSB: Average budget structure  over the last 05 years</vt:lpstr>
      <vt:lpstr>Diffusion and Knowledge sharing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NTA and demographic change in Africa: Tools and extensions</dc:title>
  <dc:creator>LENOVO</dc:creator>
  <cp:lastModifiedBy>Latif Dramani</cp:lastModifiedBy>
  <cp:revision>14</cp:revision>
  <dcterms:created xsi:type="dcterms:W3CDTF">2023-02-09T10:13:37Z</dcterms:created>
  <dcterms:modified xsi:type="dcterms:W3CDTF">2023-02-10T15:28:58Z</dcterms:modified>
</cp:coreProperties>
</file>